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notesSlides/_rels/notesSlide12.xml.rels" ContentType="application/vnd.openxmlformats-package.relationships+xml"/>
  <Override PartName="/ppt/notesSlides/_rels/notesSlide13.xml.rels" ContentType="application/vnd.openxmlformats-package.relationships+xml"/>
  <Override PartName="/ppt/notesSlides/_rels/notesSlide1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media/image28.png" ContentType="image/png"/>
  <Override PartName="/ppt/media/image1.jpeg" ContentType="image/jpeg"/>
  <Override PartName="/ppt/media/image8.png" ContentType="image/png"/>
  <Override PartName="/ppt/media/image38.png" ContentType="image/png"/>
  <Override PartName="/ppt/media/image2.jpeg" ContentType="image/jpeg"/>
  <Override PartName="/ppt/media/image5.png" ContentType="image/png"/>
  <Override PartName="/ppt/media/image48.png" ContentType="image/png"/>
  <Override PartName="/ppt/media/image3.jpeg" ContentType="image/jpeg"/>
  <Override PartName="/ppt/media/image58.png" ContentType="image/png"/>
  <Override PartName="/ppt/media/image4.jpeg" ContentType="image/jpeg"/>
  <Override PartName="/ppt/media/image6.png" ContentType="image/png"/>
  <Override PartName="/ppt/media/image7.png" ContentType="image/png"/>
  <Override PartName="/ppt/media/image9.png" ContentType="image/png"/>
  <Override PartName="/ppt/media/image10.png" ContentType="image/png"/>
  <Override PartName="/ppt/media/image11.png" ContentType="image/png"/>
  <Override PartName="/ppt/media/image12.png" ContentType="image/pn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media/image18.png" ContentType="image/png"/>
  <Override PartName="/ppt/media/image19.png" ContentType="image/png"/>
  <Override PartName="/ppt/media/image20.png" ContentType="image/png"/>
  <Override PartName="/ppt/media/image21.png" ContentType="image/png"/>
  <Override PartName="/ppt/media/image22.png" ContentType="image/png"/>
  <Override PartName="/ppt/media/image23.png" ContentType="image/png"/>
  <Override PartName="/ppt/media/image24.png" ContentType="image/png"/>
  <Override PartName="/ppt/media/image25.png" ContentType="image/png"/>
  <Override PartName="/ppt/media/image26.png" ContentType="image/png"/>
  <Override PartName="/ppt/media/image27.png" ContentType="image/png"/>
  <Override PartName="/ppt/media/image29.png" ContentType="image/png"/>
  <Override PartName="/ppt/media/image30.png" ContentType="image/png"/>
  <Override PartName="/ppt/media/image31.png" ContentType="image/png"/>
  <Override PartName="/ppt/media/image32.png" ContentType="image/png"/>
  <Override PartName="/ppt/media/image33.png" ContentType="image/png"/>
  <Override PartName="/ppt/media/image34.png" ContentType="image/png"/>
  <Override PartName="/ppt/media/image35.png" ContentType="image/png"/>
  <Override PartName="/ppt/media/image36.png" ContentType="image/png"/>
  <Override PartName="/ppt/media/image37.png" ContentType="image/png"/>
  <Override PartName="/ppt/media/image39.png" ContentType="image/png"/>
  <Override PartName="/ppt/media/image40.png" ContentType="image/png"/>
  <Override PartName="/ppt/media/image41.png" ContentType="image/png"/>
  <Override PartName="/ppt/media/image42.png" ContentType="image/png"/>
  <Override PartName="/ppt/media/image43.png" ContentType="image/png"/>
  <Override PartName="/ppt/media/image44.png" ContentType="image/png"/>
  <Override PartName="/ppt/media/image45.png" ContentType="image/png"/>
  <Override PartName="/ppt/media/image46.png" ContentType="image/png"/>
  <Override PartName="/ppt/media/image47.png" ContentType="image/png"/>
  <Override PartName="/ppt/media/image49.png" ContentType="image/png"/>
  <Override PartName="/ppt/media/image50.png" ContentType="image/png"/>
  <Override PartName="/ppt/media/image51.png" ContentType="image/png"/>
  <Override PartName="/ppt/media/image52.png" ContentType="image/png"/>
  <Override PartName="/ppt/media/image53.png" ContentType="image/png"/>
  <Override PartName="/ppt/media/image54.png" ContentType="image/png"/>
  <Override PartName="/ppt/media/image55.png" ContentType="image/png"/>
  <Override PartName="/ppt/media/image56.png" ContentType="image/png"/>
  <Override PartName="/ppt/media/image57.png" ContentType="image/png"/>
  <Override PartName="/ppt/media/image59.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2192000" cy="6858000"/>
  <p:notesSz cx="9944100" cy="68056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en-US" sz="1800" spc="-1" strike="noStrike">
                <a:solidFill>
                  <a:srgbClr val="000000"/>
                </a:solidFill>
                <a:latin typeface="Calibri"/>
              </a:rPr>
              <a:t>Fai clic per spostare la diapositiva</a:t>
            </a:r>
            <a:endParaRPr b="0" lang="en-US" sz="1800" spc="-1" strike="noStrike">
              <a:solidFill>
                <a:srgbClr val="000000"/>
              </a:solidFill>
              <a:latin typeface="Calibri"/>
            </a:endParaRPr>
          </a:p>
        </p:txBody>
      </p:sp>
      <p:sp>
        <p:nvSpPr>
          <p:cNvPr id="86" name="PlaceHolder 2"/>
          <p:cNvSpPr>
            <a:spLocks noGrp="1"/>
          </p:cNvSpPr>
          <p:nvPr>
            <p:ph type="body"/>
          </p:nvPr>
        </p:nvSpPr>
        <p:spPr>
          <a:xfrm>
            <a:off x="756000" y="5078520"/>
            <a:ext cx="6047640" cy="4811040"/>
          </a:xfrm>
          <a:prstGeom prst="rect">
            <a:avLst/>
          </a:prstGeom>
        </p:spPr>
        <p:txBody>
          <a:bodyPr lIns="0" rIns="0" tIns="0" bIns="0">
            <a:noAutofit/>
          </a:bodyPr>
          <a:p>
            <a:r>
              <a:rPr b="0" lang="it-IT" sz="2000" spc="-1" strike="noStrike">
                <a:latin typeface="Arial"/>
              </a:rPr>
              <a:t>Fai clic per modificare il formato delle note</a:t>
            </a:r>
            <a:endParaRPr b="0" lang="it-IT" sz="2000" spc="-1" strike="noStrike">
              <a:latin typeface="Arial"/>
            </a:endParaRPr>
          </a:p>
        </p:txBody>
      </p:sp>
      <p:sp>
        <p:nvSpPr>
          <p:cNvPr id="87" name="PlaceHolder 3"/>
          <p:cNvSpPr>
            <a:spLocks noGrp="1"/>
          </p:cNvSpPr>
          <p:nvPr>
            <p:ph type="hdr"/>
          </p:nvPr>
        </p:nvSpPr>
        <p:spPr>
          <a:xfrm>
            <a:off x="0" y="0"/>
            <a:ext cx="3280680" cy="534240"/>
          </a:xfrm>
          <a:prstGeom prst="rect">
            <a:avLst/>
          </a:prstGeom>
        </p:spPr>
        <p:txBody>
          <a:bodyPr lIns="0" rIns="0" tIns="0" bIns="0">
            <a:noAutofit/>
          </a:bodyPr>
          <a:p>
            <a:r>
              <a:rPr b="0" lang="it-IT" sz="1400" spc="-1" strike="noStrike">
                <a:latin typeface="Times New Roman"/>
              </a:rPr>
              <a:t>&lt;intestazione&gt;</a:t>
            </a:r>
            <a:endParaRPr b="0" lang="it-IT" sz="1400" spc="-1" strike="noStrike">
              <a:latin typeface="Times New Roman"/>
            </a:endParaRPr>
          </a:p>
        </p:txBody>
      </p:sp>
      <p:sp>
        <p:nvSpPr>
          <p:cNvPr id="88" name="PlaceHolder 4"/>
          <p:cNvSpPr>
            <a:spLocks noGrp="1"/>
          </p:cNvSpPr>
          <p:nvPr>
            <p:ph type="dt"/>
          </p:nvPr>
        </p:nvSpPr>
        <p:spPr>
          <a:xfrm>
            <a:off x="4278960" y="0"/>
            <a:ext cx="3280680" cy="534240"/>
          </a:xfrm>
          <a:prstGeom prst="rect">
            <a:avLst/>
          </a:prstGeom>
        </p:spPr>
        <p:txBody>
          <a:bodyPr lIns="0" rIns="0" tIns="0" bIns="0">
            <a:noAutofit/>
          </a:bodyPr>
          <a:p>
            <a:pPr algn="r"/>
            <a:r>
              <a:rPr b="0" lang="it-IT" sz="1400" spc="-1" strike="noStrike">
                <a:latin typeface="Times New Roman"/>
              </a:rPr>
              <a:t>&lt;data/ora&gt;</a:t>
            </a:r>
            <a:endParaRPr b="0" lang="it-IT" sz="1400" spc="-1" strike="noStrike">
              <a:latin typeface="Times New Roman"/>
            </a:endParaRPr>
          </a:p>
        </p:txBody>
      </p:sp>
      <p:sp>
        <p:nvSpPr>
          <p:cNvPr id="89" name="PlaceHolder 5"/>
          <p:cNvSpPr>
            <a:spLocks noGrp="1"/>
          </p:cNvSpPr>
          <p:nvPr>
            <p:ph type="ftr"/>
          </p:nvPr>
        </p:nvSpPr>
        <p:spPr>
          <a:xfrm>
            <a:off x="0" y="10157400"/>
            <a:ext cx="3280680" cy="534240"/>
          </a:xfrm>
          <a:prstGeom prst="rect">
            <a:avLst/>
          </a:prstGeom>
        </p:spPr>
        <p:txBody>
          <a:bodyPr lIns="0" rIns="0" tIns="0" bIns="0" anchor="b">
            <a:noAutofit/>
          </a:bodyPr>
          <a:p>
            <a:r>
              <a:rPr b="0" lang="it-IT" sz="1400" spc="-1" strike="noStrike">
                <a:latin typeface="Times New Roman"/>
              </a:rPr>
              <a:t>&lt;piè di pagina&gt;</a:t>
            </a:r>
            <a:endParaRPr b="0" lang="it-IT" sz="1400" spc="-1" strike="noStrike">
              <a:latin typeface="Times New Roman"/>
            </a:endParaRPr>
          </a:p>
        </p:txBody>
      </p:sp>
      <p:sp>
        <p:nvSpPr>
          <p:cNvPr id="90"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47B68CCC-C00F-4D8C-BF98-09A437A55E5C}" type="slidenum">
              <a:rPr b="0" lang="it-IT" sz="1400" spc="-1" strike="noStrike">
                <a:latin typeface="Times New Roman"/>
              </a:rPr>
              <a:t>&lt;numero&gt;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6" name="PlaceHolder 1"/>
          <p:cNvSpPr>
            <a:spLocks noGrp="1"/>
          </p:cNvSpPr>
          <p:nvPr>
            <p:ph type="sldImg"/>
          </p:nvPr>
        </p:nvSpPr>
        <p:spPr>
          <a:xfrm>
            <a:off x="2930400" y="851040"/>
            <a:ext cx="4082760" cy="2296800"/>
          </a:xfrm>
          <a:prstGeom prst="rect">
            <a:avLst/>
          </a:prstGeom>
        </p:spPr>
      </p:sp>
      <p:sp>
        <p:nvSpPr>
          <p:cNvPr id="647" name="PlaceHolder 2"/>
          <p:cNvSpPr>
            <a:spLocks noGrp="1"/>
          </p:cNvSpPr>
          <p:nvPr>
            <p:ph type="body"/>
          </p:nvPr>
        </p:nvSpPr>
        <p:spPr>
          <a:xfrm>
            <a:off x="994320" y="3275280"/>
            <a:ext cx="7954920" cy="2679480"/>
          </a:xfrm>
          <a:prstGeom prst="rect">
            <a:avLst/>
          </a:prstGeom>
        </p:spPr>
        <p:txBody>
          <a:bodyPr lIns="80280" rIns="80280" tIns="40320" bIns="40320">
            <a:noAutofit/>
          </a:bodyPr>
          <a:p>
            <a:pPr marL="216000" indent="-216000">
              <a:lnSpc>
                <a:spcPct val="100000"/>
              </a:lnSpc>
            </a:pPr>
            <a:r>
              <a:rPr b="0" lang="it-IT" sz="2000" spc="-1" strike="noStrike">
                <a:latin typeface="Arial"/>
              </a:rPr>
              <a:t>Buongiorno</a:t>
            </a:r>
            <a:endParaRPr b="0" lang="it-IT" sz="2000" spc="-1" strike="noStrike">
              <a:latin typeface="Arial"/>
            </a:endParaRPr>
          </a:p>
          <a:p>
            <a:pPr marL="216000" indent="-216000">
              <a:lnSpc>
                <a:spcPct val="100000"/>
              </a:lnSpc>
            </a:pPr>
            <a:r>
              <a:rPr b="0" lang="it-IT" sz="2000" spc="-1" strike="noStrike">
                <a:latin typeface="Arial"/>
              </a:rPr>
              <a:t>Grazie per l’invito </a:t>
            </a:r>
            <a:endParaRPr b="0" lang="it-IT" sz="2000" spc="-1" strike="noStrike">
              <a:latin typeface="Arial"/>
            </a:endParaRPr>
          </a:p>
          <a:p>
            <a:pPr marL="216000" indent="-216000">
              <a:lnSpc>
                <a:spcPct val="100000"/>
              </a:lnSpc>
            </a:pPr>
            <a:r>
              <a:rPr b="0" lang="it-IT" sz="2000" spc="-1" strike="noStrike">
                <a:latin typeface="Arial"/>
              </a:rPr>
              <a:t>Ruolo: panoramica sulla situazione globale dell’economia con tendenze macro a livello int.le</a:t>
            </a:r>
            <a:endParaRPr b="0" lang="it-IT" sz="2000" spc="-1" strike="noStrike">
              <a:latin typeface="Arial"/>
            </a:endParaRPr>
          </a:p>
          <a:p>
            <a:pPr marL="216000" indent="-216000">
              <a:lnSpc>
                <a:spcPct val="100000"/>
              </a:lnSpc>
            </a:pPr>
            <a:endParaRPr b="0" lang="it-IT" sz="2000" spc="-1" strike="noStrike">
              <a:latin typeface="Arial"/>
            </a:endParaRPr>
          </a:p>
          <a:p>
            <a:pPr marL="216000" indent="-216000">
              <a:lnSpc>
                <a:spcPct val="100000"/>
              </a:lnSpc>
            </a:pPr>
            <a:endParaRPr b="0" lang="it-IT" sz="2000" spc="-1" strike="noStrike">
              <a:latin typeface="Arial"/>
            </a:endParaRPr>
          </a:p>
        </p:txBody>
      </p:sp>
      <p:sp>
        <p:nvSpPr>
          <p:cNvPr id="648"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3DB3B0C0-1DA6-42B2-9FF2-64557B8FCEB8}"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3" name="PlaceHolder 1"/>
          <p:cNvSpPr>
            <a:spLocks noGrp="1"/>
          </p:cNvSpPr>
          <p:nvPr>
            <p:ph type="sldImg"/>
          </p:nvPr>
        </p:nvSpPr>
        <p:spPr>
          <a:xfrm>
            <a:off x="2930400" y="851040"/>
            <a:ext cx="4082760" cy="2296800"/>
          </a:xfrm>
          <a:prstGeom prst="rect">
            <a:avLst/>
          </a:prstGeom>
        </p:spPr>
      </p:sp>
      <p:sp>
        <p:nvSpPr>
          <p:cNvPr id="674"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75"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39C21435-1D77-47EF-B20F-8761169823B6}"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6" name="PlaceHolder 1"/>
          <p:cNvSpPr>
            <a:spLocks noGrp="1"/>
          </p:cNvSpPr>
          <p:nvPr>
            <p:ph type="sldImg"/>
          </p:nvPr>
        </p:nvSpPr>
        <p:spPr>
          <a:xfrm>
            <a:off x="2930400" y="851040"/>
            <a:ext cx="4082760" cy="2296800"/>
          </a:xfrm>
          <a:prstGeom prst="rect">
            <a:avLst/>
          </a:prstGeom>
        </p:spPr>
      </p:sp>
      <p:sp>
        <p:nvSpPr>
          <p:cNvPr id="677"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78"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C2E32A50-9937-4503-A891-94F4654DF908}"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9" name="PlaceHolder 1"/>
          <p:cNvSpPr>
            <a:spLocks noGrp="1"/>
          </p:cNvSpPr>
          <p:nvPr>
            <p:ph type="sldImg"/>
          </p:nvPr>
        </p:nvSpPr>
        <p:spPr>
          <a:xfrm>
            <a:off x="2930400" y="851040"/>
            <a:ext cx="4082760" cy="2296800"/>
          </a:xfrm>
          <a:prstGeom prst="rect">
            <a:avLst/>
          </a:prstGeom>
        </p:spPr>
      </p:sp>
      <p:sp>
        <p:nvSpPr>
          <p:cNvPr id="680"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81"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54E2172D-3FF3-4CD5-A347-1694184C2844}"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2" name="PlaceHolder 1"/>
          <p:cNvSpPr>
            <a:spLocks noGrp="1"/>
          </p:cNvSpPr>
          <p:nvPr>
            <p:ph type="sldImg"/>
          </p:nvPr>
        </p:nvSpPr>
        <p:spPr>
          <a:xfrm>
            <a:off x="2930400" y="851040"/>
            <a:ext cx="4082760" cy="2296800"/>
          </a:xfrm>
          <a:prstGeom prst="rect">
            <a:avLst/>
          </a:prstGeom>
        </p:spPr>
      </p:sp>
      <p:sp>
        <p:nvSpPr>
          <p:cNvPr id="683" name="PlaceHolder 2"/>
          <p:cNvSpPr>
            <a:spLocks noGrp="1"/>
          </p:cNvSpPr>
          <p:nvPr>
            <p:ph type="body"/>
          </p:nvPr>
        </p:nvSpPr>
        <p:spPr>
          <a:xfrm>
            <a:off x="994320" y="3275280"/>
            <a:ext cx="7954920" cy="2679480"/>
          </a:xfrm>
          <a:prstGeom prst="rect">
            <a:avLst/>
          </a:prstGeom>
        </p:spPr>
        <p:txBody>
          <a:bodyPr lIns="80280" rIns="80280" tIns="40320" bIns="40320">
            <a:noAutofit/>
          </a:bodyPr>
          <a:p>
            <a:pPr marL="216000" indent="-216000">
              <a:lnSpc>
                <a:spcPct val="100000"/>
              </a:lnSpc>
            </a:pPr>
            <a:endParaRPr b="0" lang="it-IT" sz="2000" spc="-1" strike="noStrike">
              <a:latin typeface="Arial"/>
            </a:endParaRPr>
          </a:p>
          <a:p>
            <a:pPr marL="216000" indent="-216000">
              <a:lnSpc>
                <a:spcPct val="100000"/>
              </a:lnSpc>
            </a:pPr>
            <a:endParaRPr b="0" lang="it-IT" sz="2000" spc="-1" strike="noStrike">
              <a:latin typeface="Arial"/>
            </a:endParaRPr>
          </a:p>
          <a:p>
            <a:pPr marL="216000" indent="-216000">
              <a:lnSpc>
                <a:spcPct val="100000"/>
              </a:lnSpc>
            </a:pPr>
            <a:endParaRPr b="0" lang="it-IT" sz="2000" spc="-1" strike="noStrike">
              <a:latin typeface="Arial"/>
            </a:endParaRPr>
          </a:p>
        </p:txBody>
      </p:sp>
      <p:sp>
        <p:nvSpPr>
          <p:cNvPr id="684"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95942C77-A54E-4593-BEFA-E9BD5F5460BB}"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5" name="PlaceHolder 1"/>
          <p:cNvSpPr>
            <a:spLocks noGrp="1"/>
          </p:cNvSpPr>
          <p:nvPr>
            <p:ph type="sldImg"/>
          </p:nvPr>
        </p:nvSpPr>
        <p:spPr>
          <a:xfrm>
            <a:off x="2930400" y="851040"/>
            <a:ext cx="4082760" cy="2296800"/>
          </a:xfrm>
          <a:prstGeom prst="rect">
            <a:avLst/>
          </a:prstGeom>
        </p:spPr>
      </p:sp>
      <p:sp>
        <p:nvSpPr>
          <p:cNvPr id="686"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87"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447381F3-BE3D-4E37-BF64-05BB53DA0050}"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9" name="PlaceHolder 1"/>
          <p:cNvSpPr>
            <a:spLocks noGrp="1"/>
          </p:cNvSpPr>
          <p:nvPr>
            <p:ph type="sldImg"/>
          </p:nvPr>
        </p:nvSpPr>
        <p:spPr>
          <a:xfrm>
            <a:off x="2930400" y="851040"/>
            <a:ext cx="4082760" cy="2296800"/>
          </a:xfrm>
          <a:prstGeom prst="rect">
            <a:avLst/>
          </a:prstGeom>
        </p:spPr>
      </p:sp>
      <p:sp>
        <p:nvSpPr>
          <p:cNvPr id="650"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51"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B459A40C-19DA-4D2D-9D0B-D091CF6D12F9}"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2" name="PlaceHolder 1"/>
          <p:cNvSpPr>
            <a:spLocks noGrp="1"/>
          </p:cNvSpPr>
          <p:nvPr>
            <p:ph type="sldImg"/>
          </p:nvPr>
        </p:nvSpPr>
        <p:spPr>
          <a:xfrm>
            <a:off x="2930400" y="851040"/>
            <a:ext cx="4082760" cy="2296800"/>
          </a:xfrm>
          <a:prstGeom prst="rect">
            <a:avLst/>
          </a:prstGeom>
        </p:spPr>
      </p:sp>
      <p:sp>
        <p:nvSpPr>
          <p:cNvPr id="653"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54"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6F10DD8E-FB1B-4F38-975F-BD0249CD1DBE}"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5" name="PlaceHolder 1"/>
          <p:cNvSpPr>
            <a:spLocks noGrp="1"/>
          </p:cNvSpPr>
          <p:nvPr>
            <p:ph type="sldImg"/>
          </p:nvPr>
        </p:nvSpPr>
        <p:spPr>
          <a:xfrm>
            <a:off x="2930400" y="851040"/>
            <a:ext cx="4082760" cy="2296800"/>
          </a:xfrm>
          <a:prstGeom prst="rect">
            <a:avLst/>
          </a:prstGeom>
        </p:spPr>
      </p:sp>
      <p:sp>
        <p:nvSpPr>
          <p:cNvPr id="656"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57"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3B6B5F96-822E-4ED0-8FCA-B91FDAAD0581}"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8" name="PlaceHolder 1"/>
          <p:cNvSpPr>
            <a:spLocks noGrp="1"/>
          </p:cNvSpPr>
          <p:nvPr>
            <p:ph type="sldImg"/>
          </p:nvPr>
        </p:nvSpPr>
        <p:spPr>
          <a:xfrm>
            <a:off x="2930400" y="851040"/>
            <a:ext cx="4082760" cy="2296800"/>
          </a:xfrm>
          <a:prstGeom prst="rect">
            <a:avLst/>
          </a:prstGeom>
        </p:spPr>
      </p:sp>
      <p:sp>
        <p:nvSpPr>
          <p:cNvPr id="659"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60"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584EA2A2-676D-43A7-8338-737D46B8DDE5}"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1" name="PlaceHolder 1"/>
          <p:cNvSpPr>
            <a:spLocks noGrp="1"/>
          </p:cNvSpPr>
          <p:nvPr>
            <p:ph type="sldImg"/>
          </p:nvPr>
        </p:nvSpPr>
        <p:spPr>
          <a:xfrm>
            <a:off x="2930400" y="851040"/>
            <a:ext cx="4082760" cy="2296800"/>
          </a:xfrm>
          <a:prstGeom prst="rect">
            <a:avLst/>
          </a:prstGeom>
        </p:spPr>
      </p:sp>
      <p:sp>
        <p:nvSpPr>
          <p:cNvPr id="662"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63"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465E6709-0954-4677-9FF4-CDE87EAC8091}"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4" name="PlaceHolder 1"/>
          <p:cNvSpPr>
            <a:spLocks noGrp="1"/>
          </p:cNvSpPr>
          <p:nvPr>
            <p:ph type="sldImg"/>
          </p:nvPr>
        </p:nvSpPr>
        <p:spPr>
          <a:xfrm>
            <a:off x="2930400" y="851040"/>
            <a:ext cx="4082760" cy="2296800"/>
          </a:xfrm>
          <a:prstGeom prst="rect">
            <a:avLst/>
          </a:prstGeom>
        </p:spPr>
      </p:sp>
      <p:sp>
        <p:nvSpPr>
          <p:cNvPr id="665"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66"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6555C96F-7A1A-4A35-B316-935B4FD8DEBA}"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7" name="PlaceHolder 1"/>
          <p:cNvSpPr>
            <a:spLocks noGrp="1"/>
          </p:cNvSpPr>
          <p:nvPr>
            <p:ph type="sldImg"/>
          </p:nvPr>
        </p:nvSpPr>
        <p:spPr>
          <a:xfrm>
            <a:off x="2930400" y="851040"/>
            <a:ext cx="4082760" cy="2296800"/>
          </a:xfrm>
          <a:prstGeom prst="rect">
            <a:avLst/>
          </a:prstGeom>
        </p:spPr>
      </p:sp>
      <p:sp>
        <p:nvSpPr>
          <p:cNvPr id="668" name="PlaceHolder 2"/>
          <p:cNvSpPr>
            <a:spLocks noGrp="1"/>
          </p:cNvSpPr>
          <p:nvPr>
            <p:ph type="body"/>
          </p:nvPr>
        </p:nvSpPr>
        <p:spPr>
          <a:xfrm>
            <a:off x="994320" y="3275280"/>
            <a:ext cx="7954920" cy="2679480"/>
          </a:xfrm>
          <a:prstGeom prst="rect">
            <a:avLst/>
          </a:prstGeom>
        </p:spPr>
        <p:txBody>
          <a:bodyPr lIns="80280" rIns="80280" tIns="40320" bIns="40320">
            <a:noAutofit/>
          </a:bodyPr>
          <a:p>
            <a:endParaRPr b="0" lang="it-IT" sz="2000" spc="-1" strike="noStrike">
              <a:latin typeface="Arial"/>
            </a:endParaRPr>
          </a:p>
        </p:txBody>
      </p:sp>
      <p:sp>
        <p:nvSpPr>
          <p:cNvPr id="669"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E05146B5-6674-4D87-AA59-42D7070CBA1C}"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0" name="PlaceHolder 1"/>
          <p:cNvSpPr>
            <a:spLocks noGrp="1"/>
          </p:cNvSpPr>
          <p:nvPr>
            <p:ph type="sldImg"/>
          </p:nvPr>
        </p:nvSpPr>
        <p:spPr>
          <a:xfrm>
            <a:off x="2930400" y="851040"/>
            <a:ext cx="4082760" cy="2296800"/>
          </a:xfrm>
          <a:prstGeom prst="rect">
            <a:avLst/>
          </a:prstGeom>
        </p:spPr>
      </p:sp>
      <p:sp>
        <p:nvSpPr>
          <p:cNvPr id="671" name="PlaceHolder 2"/>
          <p:cNvSpPr>
            <a:spLocks noGrp="1"/>
          </p:cNvSpPr>
          <p:nvPr>
            <p:ph type="body"/>
          </p:nvPr>
        </p:nvSpPr>
        <p:spPr>
          <a:xfrm>
            <a:off x="994320" y="3275280"/>
            <a:ext cx="7954920" cy="2679480"/>
          </a:xfrm>
          <a:prstGeom prst="rect">
            <a:avLst/>
          </a:prstGeom>
        </p:spPr>
        <p:txBody>
          <a:bodyPr lIns="80280" rIns="80280" tIns="40320" bIns="40320">
            <a:noAutofit/>
          </a:bodyPr>
          <a:p>
            <a:pPr marL="150840" indent="-150480">
              <a:lnSpc>
                <a:spcPct val="100000"/>
              </a:lnSpc>
              <a:buClr>
                <a:srgbClr val="000000"/>
              </a:buClr>
              <a:buFont typeface="Arial"/>
              <a:buChar char="•"/>
            </a:pPr>
            <a:r>
              <a:rPr b="0" lang="it-IT" sz="1400" spc="-1" strike="noStrike">
                <a:latin typeface="Arial"/>
              </a:rPr>
              <a:t>situazione lavorativa non sembra molto incoraggiante.</a:t>
            </a:r>
            <a:endParaRPr b="0" lang="it-IT" sz="1400" spc="-1" strike="noStrike">
              <a:latin typeface="Arial"/>
            </a:endParaRPr>
          </a:p>
          <a:p>
            <a:pPr marL="150840" indent="-150480">
              <a:lnSpc>
                <a:spcPct val="100000"/>
              </a:lnSpc>
              <a:buClr>
                <a:srgbClr val="000000"/>
              </a:buClr>
              <a:buFont typeface="Arial"/>
              <a:buChar char="•"/>
            </a:pPr>
            <a:r>
              <a:rPr b="0" lang="it-IT" sz="1400" spc="-1" strike="noStrike">
                <a:latin typeface="Arial"/>
              </a:rPr>
              <a:t>Non solo nel settore che è stato duramente colpito come alberghi o ristoranti, ma anche nella finanza, questa è la linea gialla o manifatturiera che si vede e che è rossa.</a:t>
            </a:r>
            <a:endParaRPr b="0" lang="it-IT" sz="1400" spc="-1" strike="noStrike">
              <a:latin typeface="Arial"/>
            </a:endParaRPr>
          </a:p>
          <a:p>
            <a:pPr marL="150840" indent="-150480">
              <a:lnSpc>
                <a:spcPct val="100000"/>
              </a:lnSpc>
              <a:buClr>
                <a:srgbClr val="000000"/>
              </a:buClr>
              <a:buFont typeface="Arial"/>
              <a:buChar char="•"/>
            </a:pPr>
            <a:r>
              <a:rPr b="0" lang="it-IT" sz="1400" spc="-1" strike="noStrike">
                <a:latin typeface="Arial"/>
              </a:rPr>
              <a:t>Le aspettative occupazionali hanno ripreso a crescere e ora si sono fermate sotto i livelli pre crisi.</a:t>
            </a:r>
            <a:endParaRPr b="0" lang="it-IT" sz="1400" spc="-1" strike="noStrike">
              <a:latin typeface="Arial"/>
            </a:endParaRPr>
          </a:p>
          <a:p>
            <a:pPr marL="150840" indent="-150480">
              <a:lnSpc>
                <a:spcPct val="100000"/>
              </a:lnSpc>
              <a:buClr>
                <a:srgbClr val="000000"/>
              </a:buClr>
              <a:buFont typeface="Arial"/>
              <a:buChar char="•"/>
            </a:pPr>
            <a:r>
              <a:rPr b="0" lang="it-IT" sz="1400" spc="-1" strike="noStrike">
                <a:latin typeface="Arial"/>
              </a:rPr>
              <a:t> </a:t>
            </a:r>
            <a:r>
              <a:rPr b="0" lang="it-IT" sz="1400" spc="-1" strike="noStrike">
                <a:latin typeface="Arial"/>
              </a:rPr>
              <a:t>Cosa dice questa slide?</a:t>
            </a:r>
            <a:endParaRPr b="0" lang="it-IT" sz="1400" spc="-1" strike="noStrike">
              <a:latin typeface="Arial"/>
            </a:endParaRPr>
          </a:p>
          <a:p>
            <a:pPr marL="150840" indent="-150480">
              <a:lnSpc>
                <a:spcPct val="100000"/>
              </a:lnSpc>
              <a:buClr>
                <a:srgbClr val="000000"/>
              </a:buClr>
              <a:buFont typeface="Arial"/>
              <a:buChar char="•"/>
            </a:pPr>
            <a:r>
              <a:rPr b="0" lang="it-IT" sz="1400" spc="-1" strike="noStrike">
                <a:latin typeface="Arial"/>
              </a:rPr>
              <a:t>Per mantenere la ripresa abbiamo bisogno di più fiducia. </a:t>
            </a:r>
            <a:endParaRPr b="0" lang="it-IT" sz="1400" spc="-1" strike="noStrike">
              <a:latin typeface="Arial"/>
            </a:endParaRPr>
          </a:p>
          <a:p>
            <a:pPr>
              <a:lnSpc>
                <a:spcPct val="100000"/>
              </a:lnSpc>
            </a:pPr>
            <a:endParaRPr b="0" lang="it-IT" sz="1400" spc="-1" strike="noStrike">
              <a:latin typeface="Arial"/>
            </a:endParaRPr>
          </a:p>
          <a:p>
            <a:pPr>
              <a:lnSpc>
                <a:spcPct val="100000"/>
              </a:lnSpc>
            </a:pPr>
            <a:r>
              <a:rPr b="0" lang="it-IT" sz="1100" spc="-1" strike="noStrike">
                <a:latin typeface="Arial"/>
              </a:rPr>
              <a:t>What you’re looking at here is the job situation and that’s not looking very good. it’s not only in the sector that has been hard hit as hotels or restaurants but it also finance, that’s the yellow line or manufacturing that you can see and red. what that shows is that employment expectations which had started to recover sharply following the confinement, they are now stalling below levels that would signal an increase in hiring. That’s not the boosting confidence and that brings me to one of the key slide off this presentation: confidence.  To keep the recovery going we will need more confidence. </a:t>
            </a:r>
            <a:endParaRPr b="0" lang="it-IT" sz="1100" spc="-1" strike="noStrike">
              <a:latin typeface="Arial"/>
            </a:endParaRPr>
          </a:p>
        </p:txBody>
      </p:sp>
      <p:sp>
        <p:nvSpPr>
          <p:cNvPr id="672" name="TextShape 3"/>
          <p:cNvSpPr txBox="1"/>
          <p:nvPr/>
        </p:nvSpPr>
        <p:spPr>
          <a:xfrm>
            <a:off x="5632560" y="6463800"/>
            <a:ext cx="4308840" cy="341640"/>
          </a:xfrm>
          <a:prstGeom prst="rect">
            <a:avLst/>
          </a:prstGeom>
          <a:noFill/>
          <a:ln>
            <a:noFill/>
          </a:ln>
        </p:spPr>
        <p:txBody>
          <a:bodyPr lIns="80280" rIns="80280" tIns="40320" bIns="40320" anchor="b">
            <a:noAutofit/>
          </a:bodyPr>
          <a:p>
            <a:pPr algn="r">
              <a:lnSpc>
                <a:spcPct val="100000"/>
              </a:lnSpc>
            </a:pPr>
            <a:fld id="{83827F5A-67E7-4DCF-8B92-0FD84E2FFC38}" type="slidenum">
              <a:rPr b="0" lang="it-IT" sz="1100" spc="-1" strike="noStrike">
                <a:solidFill>
                  <a:srgbClr val="000000"/>
                </a:solidFill>
                <a:latin typeface="+mn-lt"/>
                <a:ea typeface="+mn-ea"/>
              </a:rPr>
              <a:t>&lt;numero&gt;</a:t>
            </a:fld>
            <a:endParaRPr b="0" lang="it-IT" sz="11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28"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29"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31"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32"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33"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34"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36"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37"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38"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39"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40"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41"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9"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50"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52"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1800" spc="-1" strike="noStrike">
              <a:solidFill>
                <a:srgbClr val="000000"/>
              </a:solidFill>
              <a:latin typeface="Calibri"/>
            </a:endParaRPr>
          </a:p>
        </p:txBody>
      </p:sp>
      <p:sp>
        <p:nvSpPr>
          <p:cNvPr id="55"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6"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7" name="PlaceHolder 1"/>
          <p:cNvSpPr>
            <a:spLocks noGrp="1"/>
          </p:cNvSpPr>
          <p:nvPr>
            <p:ph type="subTitle"/>
          </p:nvPr>
        </p:nvSpPr>
        <p:spPr>
          <a:xfrm>
            <a:off x="4636440" y="241920"/>
            <a:ext cx="2918880" cy="238104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59"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60"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1800" spc="-1" strike="noStrike">
              <a:solidFill>
                <a:srgbClr val="000000"/>
              </a:solidFill>
              <a:latin typeface="Calibri"/>
            </a:endParaRPr>
          </a:p>
        </p:txBody>
      </p:sp>
      <p:sp>
        <p:nvSpPr>
          <p:cNvPr id="61"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7"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3"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1800" spc="-1" strike="noStrike">
              <a:solidFill>
                <a:srgbClr val="000000"/>
              </a:solidFill>
              <a:latin typeface="Calibri"/>
            </a:endParaRPr>
          </a:p>
        </p:txBody>
      </p:sp>
      <p:sp>
        <p:nvSpPr>
          <p:cNvPr id="6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65"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7"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6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69"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71"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72"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7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7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76"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77"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79"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80"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81"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82"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83"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84"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9"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1"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1800" spc="-1" strike="noStrike">
              <a:solidFill>
                <a:srgbClr val="000000"/>
              </a:solidFill>
              <a:latin typeface="Calibri"/>
            </a:endParaRPr>
          </a:p>
        </p:txBody>
      </p:sp>
      <p:sp>
        <p:nvSpPr>
          <p:cNvPr id="12"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636440" y="241920"/>
            <a:ext cx="2918880" cy="238104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17"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1800" spc="-1" strike="noStrike">
              <a:solidFill>
                <a:srgbClr val="000000"/>
              </a:solidFill>
              <a:latin typeface="Calibri"/>
            </a:endParaRPr>
          </a:p>
        </p:txBody>
      </p:sp>
      <p:sp>
        <p:nvSpPr>
          <p:cNvPr id="18"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20"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1800" spc="-1" strike="noStrike">
              <a:solidFill>
                <a:srgbClr val="000000"/>
              </a:solidFill>
              <a:latin typeface="Calibri"/>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22"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636440" y="241920"/>
            <a:ext cx="2918880" cy="5133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2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2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1800" spc="-1" strike="noStrike">
              <a:solidFill>
                <a:srgbClr val="000000"/>
              </a:solidFill>
              <a:latin typeface="Calibri"/>
            </a:endParaRPr>
          </a:p>
        </p:txBody>
      </p:sp>
      <p:sp>
        <p:nvSpPr>
          <p:cNvPr id="26"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1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image" Target="../media/image3.jpe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0" y="6032520"/>
            <a:ext cx="12191760" cy="825120"/>
          </a:xfrm>
          <a:prstGeom prst="rect">
            <a:avLst/>
          </a:prstGeom>
          <a:blipFill rotWithShape="0">
            <a:blip r:embed="rId2"/>
            <a:stretch>
              <a:fillRect/>
            </a:stretch>
          </a:blipFill>
          <a:ln>
            <a:noFill/>
          </a:ln>
        </p:spPr>
        <p:style>
          <a:lnRef idx="0"/>
          <a:fillRef idx="0"/>
          <a:effectRef idx="0"/>
          <a:fontRef idx="minor"/>
        </p:style>
      </p:sp>
      <p:sp>
        <p:nvSpPr>
          <p:cNvPr id="1" name="PlaceHolder 2"/>
          <p:cNvSpPr>
            <a:spLocks noGrp="1"/>
          </p:cNvSpPr>
          <p:nvPr>
            <p:ph type="title"/>
          </p:nvPr>
        </p:nvSpPr>
        <p:spPr>
          <a:xfrm>
            <a:off x="4636440" y="241920"/>
            <a:ext cx="2918880" cy="513360"/>
          </a:xfrm>
          <a:prstGeom prst="rect">
            <a:avLst/>
          </a:prstGeom>
        </p:spPr>
        <p:txBody>
          <a:bodyPr lIns="0" rIns="0" tIns="0" bIns="0">
            <a:noAutofit/>
          </a:bodyPr>
          <a:p>
            <a:r>
              <a:rPr b="0" lang="en-US" sz="3200" spc="-1" strike="noStrike">
                <a:solidFill>
                  <a:srgbClr val="000000"/>
                </a:solidFill>
                <a:latin typeface="Calibri"/>
              </a:rPr>
              <a:t>Fai clic per modificare il formato del testo del titolo</a:t>
            </a:r>
            <a:endParaRPr b="0" lang="en-US" sz="3200" spc="-1" strike="noStrike">
              <a:solidFill>
                <a:srgbClr val="000000"/>
              </a:solidFill>
              <a:latin typeface="Calibri"/>
            </a:endParaRPr>
          </a:p>
        </p:txBody>
      </p:sp>
      <p:sp>
        <p:nvSpPr>
          <p:cNvPr id="2" name="PlaceHolder 3"/>
          <p:cNvSpPr>
            <a:spLocks noGrp="1"/>
          </p:cNvSpPr>
          <p:nvPr>
            <p:ph type="body"/>
          </p:nvPr>
        </p:nvSpPr>
        <p:spPr>
          <a:xfrm>
            <a:off x="1015920" y="1558440"/>
            <a:ext cx="10218240" cy="4258440"/>
          </a:xfrm>
          <a:prstGeom prst="rect">
            <a:avLst/>
          </a:prstGeom>
        </p:spPr>
        <p:txBody>
          <a:bodyPr lIns="0" rIns="0" tIns="0" bIns="0">
            <a:no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Calibri"/>
              </a:rPr>
              <a:t>Fai clic per modificare il formato del testo della struttura</a:t>
            </a:r>
            <a:endParaRPr b="0" lang="en-US" sz="1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Calibri"/>
              </a:rPr>
              <a:t>Secondo livello struttura</a:t>
            </a:r>
            <a:endParaRPr b="0" lang="en-US" sz="1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Calibri"/>
              </a:rPr>
              <a:t>Terzo livello struttura</a:t>
            </a:r>
            <a:endParaRPr b="0" lang="en-U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Calibri"/>
              </a:rPr>
              <a:t>Quarto livello struttura</a:t>
            </a:r>
            <a:endParaRPr b="0" lang="en-U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Calibri"/>
              </a:rPr>
              <a:t>Quinto livello struttura</a:t>
            </a:r>
            <a:endParaRPr b="0" lang="en-US" sz="18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Calibri"/>
              </a:rPr>
              <a:t>Sesto livello struttura</a:t>
            </a:r>
            <a:endParaRPr b="0" lang="en-US" sz="18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Calibri"/>
              </a:rPr>
              <a:t>Settimo livello struttura</a:t>
            </a:r>
            <a:endParaRPr b="0" lang="en-US" sz="1800" spc="-1" strike="noStrike">
              <a:solidFill>
                <a:srgbClr val="000000"/>
              </a:solidFill>
              <a:latin typeface="Calibri"/>
            </a:endParaRPr>
          </a:p>
        </p:txBody>
      </p:sp>
      <p:sp>
        <p:nvSpPr>
          <p:cNvPr id="3" name="PlaceHolder 4"/>
          <p:cNvSpPr>
            <a:spLocks noGrp="1"/>
          </p:cNvSpPr>
          <p:nvPr>
            <p:ph type="ftr"/>
          </p:nvPr>
        </p:nvSpPr>
        <p:spPr>
          <a:xfrm>
            <a:off x="4145400" y="6378120"/>
            <a:ext cx="3900960" cy="342720"/>
          </a:xfrm>
          <a:prstGeom prst="rect">
            <a:avLst/>
          </a:prstGeom>
        </p:spPr>
        <p:txBody>
          <a:bodyPr lIns="0" rIns="0" tIns="0" bIns="0">
            <a:noAutofit/>
          </a:bodyPr>
          <a:p>
            <a:endParaRPr b="0" lang="it-IT" sz="2400" spc="-1" strike="noStrike">
              <a:latin typeface="Times New Roman"/>
            </a:endParaRPr>
          </a:p>
        </p:txBody>
      </p:sp>
      <p:sp>
        <p:nvSpPr>
          <p:cNvPr id="4" name="PlaceHolder 5"/>
          <p:cNvSpPr>
            <a:spLocks noGrp="1"/>
          </p:cNvSpPr>
          <p:nvPr>
            <p:ph type="dt"/>
          </p:nvPr>
        </p:nvSpPr>
        <p:spPr>
          <a:xfrm>
            <a:off x="609480" y="6378120"/>
            <a:ext cx="2803680" cy="342720"/>
          </a:xfrm>
          <a:prstGeom prst="rect">
            <a:avLst/>
          </a:prstGeom>
        </p:spPr>
        <p:txBody>
          <a:bodyPr lIns="0" rIns="0" tIns="0" bIns="0">
            <a:noAutofit/>
          </a:bodyPr>
          <a:p>
            <a:pPr>
              <a:lnSpc>
                <a:spcPct val="100000"/>
              </a:lnSpc>
            </a:pPr>
            <a:fld id="{50058EF7-BCB6-4003-8C85-E8023BC0CDC5}" type="datetime">
              <a:rPr b="0" lang="it-IT" sz="1800" spc="-1" strike="noStrike">
                <a:solidFill>
                  <a:srgbClr val="b2b2b2"/>
                </a:solidFill>
                <a:latin typeface="Calibri"/>
              </a:rPr>
              <a:t>08/10/20</a:t>
            </a:fld>
            <a:endParaRPr b="0" lang="it-IT" sz="1800" spc="-1" strike="noStrike">
              <a:latin typeface="Times New Roman"/>
            </a:endParaRPr>
          </a:p>
        </p:txBody>
      </p:sp>
      <p:sp>
        <p:nvSpPr>
          <p:cNvPr id="5" name="PlaceHolder 6"/>
          <p:cNvSpPr>
            <a:spLocks noGrp="1"/>
          </p:cNvSpPr>
          <p:nvPr>
            <p:ph type="sldNum"/>
          </p:nvPr>
        </p:nvSpPr>
        <p:spPr>
          <a:xfrm>
            <a:off x="8778240" y="6378120"/>
            <a:ext cx="2803680" cy="342720"/>
          </a:xfrm>
          <a:prstGeom prst="rect">
            <a:avLst/>
          </a:prstGeom>
        </p:spPr>
        <p:txBody>
          <a:bodyPr lIns="0" rIns="0" tIns="0" bIns="0">
            <a:noAutofit/>
          </a:bodyPr>
          <a:p>
            <a:pPr algn="r">
              <a:lnSpc>
                <a:spcPct val="100000"/>
              </a:lnSpc>
            </a:pPr>
            <a:fld id="{231AEF23-7653-4E13-9024-9B7C1E9953E4}" type="slidenum">
              <a:rPr b="0" lang="it-IT" sz="1800" spc="-1" strike="noStrike">
                <a:solidFill>
                  <a:srgbClr val="b2b2b2"/>
                </a:solidFill>
                <a:latin typeface="Calibri"/>
              </a:rPr>
              <a:t>&lt;numero&gt;</a:t>
            </a:fld>
            <a:endParaRPr b="0" lang="it-IT" sz="18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CustomShape 1" hidden="1"/>
          <p:cNvSpPr/>
          <p:nvPr/>
        </p:nvSpPr>
        <p:spPr>
          <a:xfrm>
            <a:off x="0" y="6032520"/>
            <a:ext cx="12191760" cy="825120"/>
          </a:xfrm>
          <a:prstGeom prst="rect">
            <a:avLst/>
          </a:prstGeom>
          <a:blipFill rotWithShape="0">
            <a:blip r:embed="rId2"/>
            <a:stretch>
              <a:fillRect/>
            </a:stretch>
          </a:blipFill>
          <a:ln>
            <a:noFill/>
          </a:ln>
        </p:spPr>
        <p:style>
          <a:lnRef idx="0"/>
          <a:fillRef idx="0"/>
          <a:effectRef idx="0"/>
          <a:fontRef idx="minor"/>
        </p:style>
      </p:sp>
      <p:sp>
        <p:nvSpPr>
          <p:cNvPr id="43" name="CustomShape 2"/>
          <p:cNvSpPr/>
          <p:nvPr/>
        </p:nvSpPr>
        <p:spPr>
          <a:xfrm>
            <a:off x="0" y="0"/>
            <a:ext cx="12191760" cy="6857640"/>
          </a:xfrm>
          <a:prstGeom prst="rect">
            <a:avLst/>
          </a:prstGeom>
          <a:blipFill rotWithShape="0">
            <a:blip r:embed="rId3"/>
            <a:stretch>
              <a:fillRect/>
            </a:stretch>
          </a:blipFill>
          <a:ln>
            <a:noFill/>
          </a:ln>
        </p:spPr>
        <p:style>
          <a:lnRef idx="0"/>
          <a:fillRef idx="0"/>
          <a:effectRef idx="0"/>
          <a:fontRef idx="minor"/>
        </p:style>
      </p:sp>
      <p:sp>
        <p:nvSpPr>
          <p:cNvPr id="44" name="PlaceHolder 3"/>
          <p:cNvSpPr>
            <a:spLocks noGrp="1"/>
          </p:cNvSpPr>
          <p:nvPr>
            <p:ph type="title"/>
          </p:nvPr>
        </p:nvSpPr>
        <p:spPr>
          <a:xfrm>
            <a:off x="4636440" y="241920"/>
            <a:ext cx="2918880" cy="513360"/>
          </a:xfrm>
          <a:prstGeom prst="rect">
            <a:avLst/>
          </a:prstGeom>
        </p:spPr>
        <p:txBody>
          <a:bodyPr lIns="0" rIns="0" tIns="0" bIns="0">
            <a:noAutofit/>
          </a:bodyPr>
          <a:p>
            <a:r>
              <a:rPr b="0" lang="en-US" sz="3200" spc="-1" strike="noStrike">
                <a:solidFill>
                  <a:srgbClr val="000000"/>
                </a:solidFill>
                <a:latin typeface="Calibri"/>
              </a:rPr>
              <a:t>Fai clic per modificare il formato del testo del titolo</a:t>
            </a:r>
            <a:endParaRPr b="0" lang="en-US" sz="3200" spc="-1" strike="noStrike">
              <a:solidFill>
                <a:srgbClr val="000000"/>
              </a:solidFill>
              <a:latin typeface="Calibri"/>
            </a:endParaRPr>
          </a:p>
        </p:txBody>
      </p:sp>
      <p:sp>
        <p:nvSpPr>
          <p:cNvPr id="45" name="PlaceHolder 4"/>
          <p:cNvSpPr>
            <a:spLocks noGrp="1"/>
          </p:cNvSpPr>
          <p:nvPr>
            <p:ph type="ftr"/>
          </p:nvPr>
        </p:nvSpPr>
        <p:spPr>
          <a:xfrm>
            <a:off x="4145400" y="6378120"/>
            <a:ext cx="3900960" cy="342720"/>
          </a:xfrm>
          <a:prstGeom prst="rect">
            <a:avLst/>
          </a:prstGeom>
        </p:spPr>
        <p:txBody>
          <a:bodyPr lIns="0" rIns="0" tIns="0" bIns="0">
            <a:noAutofit/>
          </a:bodyPr>
          <a:p>
            <a:endParaRPr b="0" lang="it-IT" sz="2400" spc="-1" strike="noStrike">
              <a:latin typeface="Times New Roman"/>
            </a:endParaRPr>
          </a:p>
        </p:txBody>
      </p:sp>
      <p:sp>
        <p:nvSpPr>
          <p:cNvPr id="46" name="PlaceHolder 5"/>
          <p:cNvSpPr>
            <a:spLocks noGrp="1"/>
          </p:cNvSpPr>
          <p:nvPr>
            <p:ph type="dt"/>
          </p:nvPr>
        </p:nvSpPr>
        <p:spPr>
          <a:xfrm>
            <a:off x="609480" y="6378120"/>
            <a:ext cx="2803680" cy="342720"/>
          </a:xfrm>
          <a:prstGeom prst="rect">
            <a:avLst/>
          </a:prstGeom>
        </p:spPr>
        <p:txBody>
          <a:bodyPr lIns="0" rIns="0" tIns="0" bIns="0">
            <a:noAutofit/>
          </a:bodyPr>
          <a:p>
            <a:pPr>
              <a:lnSpc>
                <a:spcPct val="100000"/>
              </a:lnSpc>
            </a:pPr>
            <a:fld id="{2916C329-42EF-4992-8D7F-E4A690E5AABD}" type="datetime">
              <a:rPr b="0" lang="it-IT" sz="1800" spc="-1" strike="noStrike">
                <a:solidFill>
                  <a:srgbClr val="b2b2b2"/>
                </a:solidFill>
                <a:latin typeface="Calibri"/>
              </a:rPr>
              <a:t>08/10/20</a:t>
            </a:fld>
            <a:endParaRPr b="0" lang="it-IT" sz="1800" spc="-1" strike="noStrike">
              <a:latin typeface="Times New Roman"/>
            </a:endParaRPr>
          </a:p>
        </p:txBody>
      </p:sp>
      <p:sp>
        <p:nvSpPr>
          <p:cNvPr id="47" name="PlaceHolder 6"/>
          <p:cNvSpPr>
            <a:spLocks noGrp="1"/>
          </p:cNvSpPr>
          <p:nvPr>
            <p:ph type="sldNum"/>
          </p:nvPr>
        </p:nvSpPr>
        <p:spPr>
          <a:xfrm>
            <a:off x="8778240" y="6378120"/>
            <a:ext cx="2803680" cy="342720"/>
          </a:xfrm>
          <a:prstGeom prst="rect">
            <a:avLst/>
          </a:prstGeom>
        </p:spPr>
        <p:txBody>
          <a:bodyPr lIns="0" rIns="0" tIns="0" bIns="0">
            <a:noAutofit/>
          </a:bodyPr>
          <a:p>
            <a:pPr algn="r">
              <a:lnSpc>
                <a:spcPct val="100000"/>
              </a:lnSpc>
            </a:pPr>
            <a:fld id="{EF5E91BD-3411-4A0C-8EB5-E15DCCE5F2FF}" type="slidenum">
              <a:rPr b="0" lang="it-IT" sz="1800" spc="-1" strike="noStrike">
                <a:solidFill>
                  <a:srgbClr val="b2b2b2"/>
                </a:solidFill>
                <a:latin typeface="Calibri"/>
              </a:rPr>
              <a:t>&lt;numero&gt;</a:t>
            </a:fld>
            <a:endParaRPr b="0" lang="it-IT" sz="1800" spc="-1" strike="noStrike">
              <a:latin typeface="Times New Roman"/>
            </a:endParaRPr>
          </a:p>
        </p:txBody>
      </p:sp>
      <p:sp>
        <p:nvSpPr>
          <p:cNvPr id="48" name="PlaceHolder 7"/>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Calibri"/>
              </a:rPr>
              <a:t>Fai clic per modificare il formato del testo della struttura</a:t>
            </a:r>
            <a:endParaRPr b="0" lang="en-US" sz="1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Calibri"/>
              </a:rPr>
              <a:t>Secondo livello struttura</a:t>
            </a:r>
            <a:endParaRPr b="0" lang="en-US" sz="1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Calibri"/>
              </a:rPr>
              <a:t>Terzo livello struttura</a:t>
            </a:r>
            <a:endParaRPr b="0" lang="en-U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Calibri"/>
              </a:rPr>
              <a:t>Quarto livello struttura</a:t>
            </a:r>
            <a:endParaRPr b="0" lang="en-U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Quinto livello struttura</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Sesto livello struttura</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Settimo livello struttura</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s/_rels/slide1.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30.png"/><Relationship Id="rId2" Type="http://schemas.openxmlformats.org/officeDocument/2006/relationships/image" Target="../media/image31.png"/><Relationship Id="rId3" Type="http://schemas.openxmlformats.org/officeDocument/2006/relationships/image" Target="../media/image32.png"/><Relationship Id="rId4" Type="http://schemas.openxmlformats.org/officeDocument/2006/relationships/image" Target="../media/image33.png"/><Relationship Id="rId5" Type="http://schemas.openxmlformats.org/officeDocument/2006/relationships/image" Target="../media/image34.png"/><Relationship Id="rId6" Type="http://schemas.openxmlformats.org/officeDocument/2006/relationships/image" Target="../media/image35.png"/><Relationship Id="rId7" Type="http://schemas.openxmlformats.org/officeDocument/2006/relationships/image" Target="../media/image36.png"/><Relationship Id="rId8" Type="http://schemas.openxmlformats.org/officeDocument/2006/relationships/image" Target="../media/image37.png"/><Relationship Id="rId9" Type="http://schemas.openxmlformats.org/officeDocument/2006/relationships/image" Target="../media/image38.png"/><Relationship Id="rId10" Type="http://schemas.openxmlformats.org/officeDocument/2006/relationships/image" Target="../media/image39.png"/><Relationship Id="rId11" Type="http://schemas.openxmlformats.org/officeDocument/2006/relationships/image" Target="../media/image40.png"/><Relationship Id="rId12" Type="http://schemas.openxmlformats.org/officeDocument/2006/relationships/image" Target="../media/image41.png"/><Relationship Id="rId13" Type="http://schemas.openxmlformats.org/officeDocument/2006/relationships/image" Target="../media/image42.png"/><Relationship Id="rId14" Type="http://schemas.openxmlformats.org/officeDocument/2006/relationships/slideLayout" Target="../slideLayouts/slideLayout1.xml"/><Relationship Id="rId15"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image" Target="../media/image43.png"/><Relationship Id="rId2" Type="http://schemas.openxmlformats.org/officeDocument/2006/relationships/image" Target="../media/image44.png"/><Relationship Id="rId3" Type="http://schemas.openxmlformats.org/officeDocument/2006/relationships/image" Target="../media/image45.png"/><Relationship Id="rId4" Type="http://schemas.openxmlformats.org/officeDocument/2006/relationships/image" Target="../media/image46.png"/><Relationship Id="rId5" Type="http://schemas.openxmlformats.org/officeDocument/2006/relationships/image" Target="../media/image47.png"/><Relationship Id="rId6" Type="http://schemas.openxmlformats.org/officeDocument/2006/relationships/image" Target="../media/image48.png"/><Relationship Id="rId7" Type="http://schemas.openxmlformats.org/officeDocument/2006/relationships/image" Target="../media/image49.png"/><Relationship Id="rId8" Type="http://schemas.openxmlformats.org/officeDocument/2006/relationships/image" Target="../media/image50.png"/><Relationship Id="rId9" Type="http://schemas.openxmlformats.org/officeDocument/2006/relationships/image" Target="../media/image51.png"/><Relationship Id="rId10" Type="http://schemas.openxmlformats.org/officeDocument/2006/relationships/image" Target="../media/image52.png"/><Relationship Id="rId11" Type="http://schemas.openxmlformats.org/officeDocument/2006/relationships/image" Target="../media/image53.png"/><Relationship Id="rId12" Type="http://schemas.openxmlformats.org/officeDocument/2006/relationships/image" Target="../media/image54.png"/><Relationship Id="rId13" Type="http://schemas.openxmlformats.org/officeDocument/2006/relationships/image" Target="../media/image55.png"/><Relationship Id="rId14" Type="http://schemas.openxmlformats.org/officeDocument/2006/relationships/image" Target="../media/image56.png"/><Relationship Id="rId15" Type="http://schemas.openxmlformats.org/officeDocument/2006/relationships/image" Target="../media/image57.png"/><Relationship Id="rId16" Type="http://schemas.openxmlformats.org/officeDocument/2006/relationships/image" Target="../media/image58.png"/><Relationship Id="rId17" Type="http://schemas.openxmlformats.org/officeDocument/2006/relationships/image" Target="../media/image59.png"/><Relationship Id="rId18" Type="http://schemas.openxmlformats.org/officeDocument/2006/relationships/slideLayout" Target="../slideLayouts/slideLayout1.xml"/><Relationship Id="rId19"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2.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slideLayout" Target="../slideLayouts/slideLayout1.xml"/><Relationship Id="rId7"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image" Target="../media/image13.png"/><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16.png"/><Relationship Id="rId6" Type="http://schemas.openxmlformats.org/officeDocument/2006/relationships/image" Target="../media/image17.png"/><Relationship Id="rId7" Type="http://schemas.openxmlformats.org/officeDocument/2006/relationships/image" Target="../media/image18.png"/><Relationship Id="rId8" Type="http://schemas.openxmlformats.org/officeDocument/2006/relationships/image" Target="../media/image19.png"/><Relationship Id="rId9" Type="http://schemas.openxmlformats.org/officeDocument/2006/relationships/image" Target="../media/image20.png"/><Relationship Id="rId10" Type="http://schemas.openxmlformats.org/officeDocument/2006/relationships/image" Target="../media/image21.png"/><Relationship Id="rId11" Type="http://schemas.openxmlformats.org/officeDocument/2006/relationships/slideLayout" Target="../slideLayouts/slideLayout1.xml"/><Relationship Id="rId1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22.png"/><Relationship Id="rId2" Type="http://schemas.openxmlformats.org/officeDocument/2006/relationships/image" Target="../media/image23.png"/><Relationship Id="rId3" Type="http://schemas.openxmlformats.org/officeDocument/2006/relationships/image" Target="../media/image24.png"/><Relationship Id="rId4" Type="http://schemas.openxmlformats.org/officeDocument/2006/relationships/image" Target="../media/image25.png"/><Relationship Id="rId5" Type="http://schemas.openxmlformats.org/officeDocument/2006/relationships/image" Target="../media/image26.png"/><Relationship Id="rId6" Type="http://schemas.openxmlformats.org/officeDocument/2006/relationships/image" Target="../media/image27.png"/><Relationship Id="rId7" Type="http://schemas.openxmlformats.org/officeDocument/2006/relationships/image" Target="../media/image28.png"/><Relationship Id="rId8" Type="http://schemas.openxmlformats.org/officeDocument/2006/relationships/image" Target="../media/image29.png"/><Relationship Id="rId9" Type="http://schemas.openxmlformats.org/officeDocument/2006/relationships/slideLayout" Target="../slideLayouts/slideLayout1.xml"/><Relationship Id="rId10"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0" y="0"/>
            <a:ext cx="12191760" cy="6857640"/>
          </a:xfrm>
          <a:prstGeom prst="rect">
            <a:avLst/>
          </a:prstGeom>
          <a:blipFill rotWithShape="0">
            <a:blip r:embed="rId1"/>
            <a:stretch>
              <a:fillRect/>
            </a:stretch>
          </a:blipFill>
          <a:ln>
            <a:noFill/>
          </a:ln>
        </p:spPr>
        <p:style>
          <a:lnRef idx="0"/>
          <a:fillRef idx="0"/>
          <a:effectRef idx="0"/>
          <a:fontRef idx="minor"/>
        </p:style>
      </p:sp>
      <p:sp>
        <p:nvSpPr>
          <p:cNvPr id="92" name="CustomShape 2"/>
          <p:cNvSpPr/>
          <p:nvPr/>
        </p:nvSpPr>
        <p:spPr>
          <a:xfrm>
            <a:off x="4938120" y="5243040"/>
            <a:ext cx="2556000" cy="3477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1" lang="it-IT" sz="2200" spc="-7" strike="noStrike">
                <a:solidFill>
                  <a:srgbClr val="ffffff"/>
                </a:solidFill>
                <a:latin typeface="Arial"/>
              </a:rPr>
              <a:t>8 ottobre 2020</a:t>
            </a:r>
            <a:endParaRPr b="0" lang="it-IT" sz="2200" spc="-1" strike="noStrike">
              <a:latin typeface="Arial"/>
            </a:endParaRPr>
          </a:p>
        </p:txBody>
      </p:sp>
      <p:sp>
        <p:nvSpPr>
          <p:cNvPr id="93" name="CustomShape 3"/>
          <p:cNvSpPr/>
          <p:nvPr/>
        </p:nvSpPr>
        <p:spPr>
          <a:xfrm>
            <a:off x="2057400" y="5791320"/>
            <a:ext cx="7391160" cy="682920"/>
          </a:xfrm>
          <a:prstGeom prst="rect">
            <a:avLst/>
          </a:prstGeom>
          <a:noFill/>
          <a:ln>
            <a:noFill/>
          </a:ln>
        </p:spPr>
        <p:style>
          <a:lnRef idx="0"/>
          <a:fillRef idx="0"/>
          <a:effectRef idx="0"/>
          <a:fontRef idx="minor"/>
        </p:style>
        <p:txBody>
          <a:bodyPr lIns="0" rIns="0" tIns="12240" bIns="0">
            <a:spAutoFit/>
          </a:bodyPr>
          <a:p>
            <a:pPr algn="ctr">
              <a:lnSpc>
                <a:spcPct val="100000"/>
              </a:lnSpc>
              <a:spcBef>
                <a:spcPts val="96"/>
              </a:spcBef>
            </a:pPr>
            <a:r>
              <a:rPr b="1" lang="it-IT" sz="2200" spc="-7" strike="noStrike">
                <a:solidFill>
                  <a:srgbClr val="ffffff"/>
                </a:solidFill>
                <a:latin typeface="Arial"/>
              </a:rPr>
              <a:t>Alessandra Proto</a:t>
            </a:r>
            <a:endParaRPr b="0" lang="it-IT" sz="2200" spc="-1" strike="noStrike">
              <a:latin typeface="Arial"/>
            </a:endParaRPr>
          </a:p>
          <a:p>
            <a:pPr algn="ctr">
              <a:lnSpc>
                <a:spcPct val="100000"/>
              </a:lnSpc>
            </a:pPr>
            <a:r>
              <a:rPr b="1" lang="it-IT" sz="2200" spc="-7" strike="noStrike">
                <a:solidFill>
                  <a:srgbClr val="ffffff"/>
                </a:solidFill>
                <a:latin typeface="Arial"/>
              </a:rPr>
              <a:t>Centro OCSE di Trento per lo Sviluppo Locale</a:t>
            </a:r>
            <a:endParaRPr b="0" lang="it-IT" sz="2200" spc="-1" strike="noStrike">
              <a:latin typeface="Arial"/>
            </a:endParaRPr>
          </a:p>
        </p:txBody>
      </p:sp>
      <p:sp>
        <p:nvSpPr>
          <p:cNvPr id="94" name="TextShape 4"/>
          <p:cNvSpPr txBox="1"/>
          <p:nvPr/>
        </p:nvSpPr>
        <p:spPr>
          <a:xfrm>
            <a:off x="2239920" y="1517400"/>
            <a:ext cx="7955640" cy="1231560"/>
          </a:xfrm>
          <a:prstGeom prst="rect">
            <a:avLst/>
          </a:prstGeom>
          <a:noFill/>
          <a:ln>
            <a:noFill/>
          </a:ln>
        </p:spPr>
        <p:txBody>
          <a:bodyPr lIns="0" rIns="0" tIns="12240" bIns="0">
            <a:spAutoFit/>
          </a:bodyPr>
          <a:p>
            <a:pPr marL="12600">
              <a:lnSpc>
                <a:spcPct val="100000"/>
              </a:lnSpc>
              <a:spcBef>
                <a:spcPts val="96"/>
              </a:spcBef>
            </a:pPr>
            <a:r>
              <a:rPr b="1" lang="en-US" sz="4000" spc="-1" strike="noStrike">
                <a:solidFill>
                  <a:srgbClr val="ffffff"/>
                </a:solidFill>
                <a:latin typeface="Arial"/>
              </a:rPr>
              <a:t>Vivere nell’incertezza: una condizione globale</a:t>
            </a:r>
            <a:endParaRPr b="0" lang="en-US" sz="4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5" name="CustomShape 1"/>
          <p:cNvSpPr/>
          <p:nvPr/>
        </p:nvSpPr>
        <p:spPr>
          <a:xfrm>
            <a:off x="445320" y="6325560"/>
            <a:ext cx="92664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600" spc="-7" strike="noStrike">
                <a:solidFill>
                  <a:srgbClr val="ffffff"/>
                </a:solidFill>
                <a:latin typeface="Arial"/>
              </a:rPr>
              <a:t>© </a:t>
            </a:r>
            <a:r>
              <a:rPr b="0" lang="it-IT" sz="1600" spc="-12" strike="noStrike">
                <a:solidFill>
                  <a:srgbClr val="ffffff"/>
                </a:solidFill>
                <a:latin typeface="Arial"/>
              </a:rPr>
              <a:t>OECD</a:t>
            </a:r>
            <a:r>
              <a:rPr b="0" lang="it-IT" sz="1600" spc="-60" strike="noStrike">
                <a:solidFill>
                  <a:srgbClr val="ffffff"/>
                </a:solidFill>
                <a:latin typeface="Arial"/>
              </a:rPr>
              <a:t> </a:t>
            </a:r>
            <a:r>
              <a:rPr b="0" lang="it-IT" sz="1600" spc="-7" strike="noStrike">
                <a:solidFill>
                  <a:srgbClr val="ffffff"/>
                </a:solidFill>
                <a:latin typeface="Arial"/>
              </a:rPr>
              <a:t>|</a:t>
            </a:r>
            <a:endParaRPr b="0" lang="it-IT" sz="1600" spc="-1" strike="noStrike">
              <a:latin typeface="Arial"/>
            </a:endParaRPr>
          </a:p>
        </p:txBody>
      </p:sp>
      <p:sp>
        <p:nvSpPr>
          <p:cNvPr id="446" name="TextShape 2"/>
          <p:cNvSpPr txBox="1"/>
          <p:nvPr/>
        </p:nvSpPr>
        <p:spPr>
          <a:xfrm>
            <a:off x="2383560" y="241920"/>
            <a:ext cx="8294760" cy="1157760"/>
          </a:xfrm>
          <a:prstGeom prst="rect">
            <a:avLst/>
          </a:prstGeom>
          <a:noFill/>
          <a:ln>
            <a:noFill/>
          </a:ln>
        </p:spPr>
        <p:txBody>
          <a:bodyPr lIns="0" rIns="0" tIns="12600" bIns="0">
            <a:spAutoFit/>
          </a:bodyPr>
          <a:p>
            <a:pPr marL="12600">
              <a:lnSpc>
                <a:spcPct val="100000"/>
              </a:lnSpc>
              <a:spcBef>
                <a:spcPts val="99"/>
              </a:spcBef>
            </a:pPr>
            <a:r>
              <a:rPr b="1" lang="en-US" sz="3200" spc="-1" strike="noStrike">
                <a:solidFill>
                  <a:srgbClr val="0a0063"/>
                </a:solidFill>
                <a:latin typeface="Arial"/>
              </a:rPr>
              <a:t>La fiducia è la chiave per il recupero</a:t>
            </a:r>
            <a:endParaRPr b="0" lang="en-US" sz="3200" spc="-1" strike="noStrike">
              <a:solidFill>
                <a:srgbClr val="000000"/>
              </a:solidFill>
              <a:latin typeface="Calibri"/>
            </a:endParaRPr>
          </a:p>
        </p:txBody>
      </p:sp>
      <p:grpSp>
        <p:nvGrpSpPr>
          <p:cNvPr id="447" name="Group 3"/>
          <p:cNvGrpSpPr/>
          <p:nvPr/>
        </p:nvGrpSpPr>
        <p:grpSpPr>
          <a:xfrm>
            <a:off x="1456920" y="2262960"/>
            <a:ext cx="9538560" cy="3238920"/>
            <a:chOff x="1456920" y="2262960"/>
            <a:chExt cx="9538560" cy="3238920"/>
          </a:xfrm>
        </p:grpSpPr>
        <p:sp>
          <p:nvSpPr>
            <p:cNvPr id="448" name="CustomShape 4"/>
            <p:cNvSpPr/>
            <p:nvPr/>
          </p:nvSpPr>
          <p:spPr>
            <a:xfrm>
              <a:off x="1456920" y="4750200"/>
              <a:ext cx="926640" cy="374760"/>
            </a:xfrm>
            <a:custGeom>
              <a:avLst/>
              <a:gdLst/>
              <a:ahLst/>
              <a:rect l="l" t="t" r="r" b="b"/>
              <a:pathLst>
                <a:path w="927100" h="375285">
                  <a:moveTo>
                    <a:pt x="0" y="374904"/>
                  </a:moveTo>
                  <a:lnTo>
                    <a:pt x="132587" y="374904"/>
                  </a:lnTo>
                  <a:moveTo>
                    <a:pt x="661416" y="374904"/>
                  </a:moveTo>
                  <a:lnTo>
                    <a:pt x="926592" y="374904"/>
                  </a:lnTo>
                  <a:moveTo>
                    <a:pt x="0" y="0"/>
                  </a:moveTo>
                  <a:lnTo>
                    <a:pt x="132587" y="0"/>
                  </a:lnTo>
                  <a:moveTo>
                    <a:pt x="661416" y="0"/>
                  </a:moveTo>
                  <a:lnTo>
                    <a:pt x="926592" y="0"/>
                  </a:lnTo>
                </a:path>
              </a:pathLst>
            </a:custGeom>
            <a:noFill/>
            <a:ln w="9000">
              <a:solidFill>
                <a:srgbClr val="d9d9d9"/>
              </a:solidFill>
              <a:round/>
            </a:ln>
          </p:spPr>
          <p:style>
            <a:lnRef idx="0"/>
            <a:fillRef idx="0"/>
            <a:effectRef idx="0"/>
            <a:fontRef idx="minor"/>
          </p:style>
        </p:sp>
        <p:sp>
          <p:nvSpPr>
            <p:cNvPr id="449" name="CustomShape 5"/>
            <p:cNvSpPr/>
            <p:nvPr/>
          </p:nvSpPr>
          <p:spPr>
            <a:xfrm>
              <a:off x="1589400" y="4431960"/>
              <a:ext cx="528480" cy="1069560"/>
            </a:xfrm>
            <a:custGeom>
              <a:avLst/>
              <a:gdLst/>
              <a:ahLst/>
              <a:rect l="l" t="t" r="r" b="b"/>
              <a:pathLst>
                <a:path w="528955" h="1069975">
                  <a:moveTo>
                    <a:pt x="528828" y="0"/>
                  </a:moveTo>
                  <a:lnTo>
                    <a:pt x="0" y="0"/>
                  </a:lnTo>
                  <a:lnTo>
                    <a:pt x="0" y="1069847"/>
                  </a:lnTo>
                  <a:lnTo>
                    <a:pt x="528828" y="1069847"/>
                  </a:lnTo>
                  <a:lnTo>
                    <a:pt x="528828" y="0"/>
                  </a:lnTo>
                  <a:close/>
                </a:path>
              </a:pathLst>
            </a:custGeom>
            <a:solidFill>
              <a:srgbClr val="92d050"/>
            </a:solidFill>
            <a:ln>
              <a:noFill/>
            </a:ln>
          </p:spPr>
          <p:style>
            <a:lnRef idx="0"/>
            <a:fillRef idx="0"/>
            <a:effectRef idx="0"/>
            <a:fontRef idx="minor"/>
          </p:style>
        </p:sp>
        <p:sp>
          <p:nvSpPr>
            <p:cNvPr id="450" name="CustomShape 6"/>
            <p:cNvSpPr/>
            <p:nvPr/>
          </p:nvSpPr>
          <p:spPr>
            <a:xfrm>
              <a:off x="1456920" y="4375440"/>
              <a:ext cx="1721880" cy="749520"/>
            </a:xfrm>
            <a:custGeom>
              <a:avLst/>
              <a:gdLst/>
              <a:ahLst/>
              <a:rect l="l" t="t" r="r" b="b"/>
              <a:pathLst>
                <a:path w="1722120" h="749935">
                  <a:moveTo>
                    <a:pt x="1456944" y="749808"/>
                  </a:moveTo>
                  <a:lnTo>
                    <a:pt x="1722120" y="749808"/>
                  </a:lnTo>
                  <a:moveTo>
                    <a:pt x="1456944" y="374904"/>
                  </a:moveTo>
                  <a:lnTo>
                    <a:pt x="1722120" y="374904"/>
                  </a:lnTo>
                  <a:moveTo>
                    <a:pt x="0" y="0"/>
                  </a:moveTo>
                  <a:lnTo>
                    <a:pt x="1722120" y="0"/>
                  </a:lnTo>
                </a:path>
              </a:pathLst>
            </a:custGeom>
            <a:noFill/>
            <a:ln w="9000">
              <a:solidFill>
                <a:srgbClr val="d9d9d9"/>
              </a:solidFill>
              <a:round/>
            </a:ln>
          </p:spPr>
          <p:style>
            <a:lnRef idx="0"/>
            <a:fillRef idx="0"/>
            <a:effectRef idx="0"/>
            <a:fontRef idx="minor"/>
          </p:style>
        </p:sp>
        <p:sp>
          <p:nvSpPr>
            <p:cNvPr id="451" name="CustomShape 7"/>
            <p:cNvSpPr/>
            <p:nvPr/>
          </p:nvSpPr>
          <p:spPr>
            <a:xfrm>
              <a:off x="2383560" y="4404240"/>
              <a:ext cx="530640" cy="1096920"/>
            </a:xfrm>
            <a:custGeom>
              <a:avLst/>
              <a:gdLst/>
              <a:ahLst/>
              <a:rect l="l" t="t" r="r" b="b"/>
              <a:pathLst>
                <a:path w="530860" h="1097279">
                  <a:moveTo>
                    <a:pt x="530351" y="0"/>
                  </a:moveTo>
                  <a:lnTo>
                    <a:pt x="0" y="0"/>
                  </a:lnTo>
                  <a:lnTo>
                    <a:pt x="0" y="1097280"/>
                  </a:lnTo>
                  <a:lnTo>
                    <a:pt x="530351" y="1097280"/>
                  </a:lnTo>
                  <a:lnTo>
                    <a:pt x="530351" y="0"/>
                  </a:lnTo>
                  <a:close/>
                </a:path>
              </a:pathLst>
            </a:custGeom>
            <a:solidFill>
              <a:srgbClr val="92d050"/>
            </a:solidFill>
            <a:ln>
              <a:noFill/>
            </a:ln>
          </p:spPr>
          <p:style>
            <a:lnRef idx="0"/>
            <a:fillRef idx="0"/>
            <a:effectRef idx="0"/>
            <a:fontRef idx="minor"/>
          </p:style>
        </p:sp>
        <p:sp>
          <p:nvSpPr>
            <p:cNvPr id="452" name="CustomShape 8"/>
            <p:cNvSpPr/>
            <p:nvPr/>
          </p:nvSpPr>
          <p:spPr>
            <a:xfrm>
              <a:off x="3708000" y="4375440"/>
              <a:ext cx="264960" cy="749520"/>
            </a:xfrm>
            <a:custGeom>
              <a:avLst/>
              <a:gdLst/>
              <a:ahLst/>
              <a:rect l="l" t="t" r="r" b="b"/>
              <a:pathLst>
                <a:path w="265429" h="749935">
                  <a:moveTo>
                    <a:pt x="0" y="749808"/>
                  </a:moveTo>
                  <a:lnTo>
                    <a:pt x="265175" y="749808"/>
                  </a:lnTo>
                  <a:moveTo>
                    <a:pt x="0" y="374904"/>
                  </a:moveTo>
                  <a:lnTo>
                    <a:pt x="265175" y="374904"/>
                  </a:lnTo>
                  <a:moveTo>
                    <a:pt x="0" y="0"/>
                  </a:moveTo>
                  <a:lnTo>
                    <a:pt x="265175" y="0"/>
                  </a:lnTo>
                </a:path>
              </a:pathLst>
            </a:custGeom>
            <a:noFill/>
            <a:ln w="9000">
              <a:solidFill>
                <a:srgbClr val="d9d9d9"/>
              </a:solidFill>
              <a:round/>
            </a:ln>
          </p:spPr>
          <p:style>
            <a:lnRef idx="0"/>
            <a:fillRef idx="0"/>
            <a:effectRef idx="0"/>
            <a:fontRef idx="minor"/>
          </p:style>
        </p:sp>
        <p:sp>
          <p:nvSpPr>
            <p:cNvPr id="453" name="CustomShape 9"/>
            <p:cNvSpPr/>
            <p:nvPr/>
          </p:nvSpPr>
          <p:spPr>
            <a:xfrm>
              <a:off x="3179160" y="4160520"/>
              <a:ext cx="528480" cy="1340640"/>
            </a:xfrm>
            <a:custGeom>
              <a:avLst/>
              <a:gdLst/>
              <a:ahLst/>
              <a:rect l="l" t="t" r="r" b="b"/>
              <a:pathLst>
                <a:path w="528954" h="1341120">
                  <a:moveTo>
                    <a:pt x="528827" y="0"/>
                  </a:moveTo>
                  <a:lnTo>
                    <a:pt x="0" y="0"/>
                  </a:lnTo>
                  <a:lnTo>
                    <a:pt x="0" y="1341119"/>
                  </a:lnTo>
                  <a:lnTo>
                    <a:pt x="528827" y="1341119"/>
                  </a:lnTo>
                  <a:lnTo>
                    <a:pt x="528827" y="0"/>
                  </a:lnTo>
                  <a:close/>
                </a:path>
              </a:pathLst>
            </a:custGeom>
            <a:solidFill>
              <a:srgbClr val="92d050"/>
            </a:solidFill>
            <a:ln>
              <a:noFill/>
            </a:ln>
          </p:spPr>
          <p:style>
            <a:lnRef idx="0"/>
            <a:fillRef idx="0"/>
            <a:effectRef idx="0"/>
            <a:fontRef idx="minor"/>
          </p:style>
        </p:sp>
        <p:sp>
          <p:nvSpPr>
            <p:cNvPr id="454" name="CustomShape 10"/>
            <p:cNvSpPr/>
            <p:nvPr/>
          </p:nvSpPr>
          <p:spPr>
            <a:xfrm>
              <a:off x="4503600" y="4375440"/>
              <a:ext cx="264960" cy="749520"/>
            </a:xfrm>
            <a:custGeom>
              <a:avLst/>
              <a:gdLst/>
              <a:ahLst/>
              <a:rect l="l" t="t" r="r" b="b"/>
              <a:pathLst>
                <a:path w="265429" h="749935">
                  <a:moveTo>
                    <a:pt x="0" y="749808"/>
                  </a:moveTo>
                  <a:lnTo>
                    <a:pt x="265175" y="749808"/>
                  </a:lnTo>
                  <a:moveTo>
                    <a:pt x="0" y="374904"/>
                  </a:moveTo>
                  <a:lnTo>
                    <a:pt x="265175" y="374904"/>
                  </a:lnTo>
                  <a:moveTo>
                    <a:pt x="0" y="0"/>
                  </a:moveTo>
                  <a:lnTo>
                    <a:pt x="265175" y="0"/>
                  </a:lnTo>
                </a:path>
              </a:pathLst>
            </a:custGeom>
            <a:noFill/>
            <a:ln w="9000">
              <a:solidFill>
                <a:srgbClr val="d9d9d9"/>
              </a:solidFill>
              <a:round/>
            </a:ln>
          </p:spPr>
          <p:style>
            <a:lnRef idx="0"/>
            <a:fillRef idx="0"/>
            <a:effectRef idx="0"/>
            <a:fontRef idx="minor"/>
          </p:style>
        </p:sp>
        <p:sp>
          <p:nvSpPr>
            <p:cNvPr id="455" name="CustomShape 11"/>
            <p:cNvSpPr/>
            <p:nvPr/>
          </p:nvSpPr>
          <p:spPr>
            <a:xfrm>
              <a:off x="3972960" y="4104000"/>
              <a:ext cx="530640" cy="1397160"/>
            </a:xfrm>
            <a:custGeom>
              <a:avLst/>
              <a:gdLst/>
              <a:ahLst/>
              <a:rect l="l" t="t" r="r" b="b"/>
              <a:pathLst>
                <a:path w="530860" h="1397635">
                  <a:moveTo>
                    <a:pt x="530352" y="0"/>
                  </a:moveTo>
                  <a:lnTo>
                    <a:pt x="0" y="0"/>
                  </a:lnTo>
                  <a:lnTo>
                    <a:pt x="0" y="1397508"/>
                  </a:lnTo>
                  <a:lnTo>
                    <a:pt x="530352" y="1397508"/>
                  </a:lnTo>
                  <a:lnTo>
                    <a:pt x="530352" y="0"/>
                  </a:lnTo>
                  <a:close/>
                </a:path>
              </a:pathLst>
            </a:custGeom>
            <a:solidFill>
              <a:srgbClr val="92d050"/>
            </a:solidFill>
            <a:ln>
              <a:noFill/>
            </a:ln>
          </p:spPr>
          <p:style>
            <a:lnRef idx="0"/>
            <a:fillRef idx="0"/>
            <a:effectRef idx="0"/>
            <a:fontRef idx="minor"/>
          </p:style>
        </p:sp>
        <p:sp>
          <p:nvSpPr>
            <p:cNvPr id="456" name="CustomShape 12"/>
            <p:cNvSpPr/>
            <p:nvPr/>
          </p:nvSpPr>
          <p:spPr>
            <a:xfrm>
              <a:off x="1456920" y="4000680"/>
              <a:ext cx="4105440" cy="1125000"/>
            </a:xfrm>
            <a:custGeom>
              <a:avLst/>
              <a:gdLst/>
              <a:ahLst/>
              <a:rect l="l" t="t" r="r" b="b"/>
              <a:pathLst>
                <a:path w="4105910" h="1125220">
                  <a:moveTo>
                    <a:pt x="3842004" y="1124712"/>
                  </a:moveTo>
                  <a:lnTo>
                    <a:pt x="4105655" y="1124712"/>
                  </a:lnTo>
                  <a:moveTo>
                    <a:pt x="3842004" y="749807"/>
                  </a:moveTo>
                  <a:lnTo>
                    <a:pt x="4105655" y="749807"/>
                  </a:lnTo>
                  <a:moveTo>
                    <a:pt x="3842004" y="374904"/>
                  </a:moveTo>
                  <a:lnTo>
                    <a:pt x="4105655" y="374904"/>
                  </a:lnTo>
                  <a:moveTo>
                    <a:pt x="0" y="0"/>
                  </a:moveTo>
                  <a:lnTo>
                    <a:pt x="3311652" y="0"/>
                  </a:lnTo>
                  <a:moveTo>
                    <a:pt x="3842004" y="0"/>
                  </a:moveTo>
                  <a:lnTo>
                    <a:pt x="4105655" y="0"/>
                  </a:lnTo>
                </a:path>
              </a:pathLst>
            </a:custGeom>
            <a:noFill/>
            <a:ln w="9000">
              <a:solidFill>
                <a:srgbClr val="d9d9d9"/>
              </a:solidFill>
              <a:round/>
            </a:ln>
          </p:spPr>
          <p:style>
            <a:lnRef idx="0"/>
            <a:fillRef idx="0"/>
            <a:effectRef idx="0"/>
            <a:fontRef idx="minor"/>
          </p:style>
        </p:sp>
        <p:sp>
          <p:nvSpPr>
            <p:cNvPr id="457" name="CustomShape 13"/>
            <p:cNvSpPr/>
            <p:nvPr/>
          </p:nvSpPr>
          <p:spPr>
            <a:xfrm>
              <a:off x="4768560" y="3954600"/>
              <a:ext cx="530640" cy="1546560"/>
            </a:xfrm>
            <a:custGeom>
              <a:avLst/>
              <a:gdLst/>
              <a:ahLst/>
              <a:rect l="l" t="t" r="r" b="b"/>
              <a:pathLst>
                <a:path w="530860" h="1546860">
                  <a:moveTo>
                    <a:pt x="530351" y="0"/>
                  </a:moveTo>
                  <a:lnTo>
                    <a:pt x="0" y="0"/>
                  </a:lnTo>
                  <a:lnTo>
                    <a:pt x="0" y="1546860"/>
                  </a:lnTo>
                  <a:lnTo>
                    <a:pt x="530351" y="1546860"/>
                  </a:lnTo>
                  <a:lnTo>
                    <a:pt x="530351" y="0"/>
                  </a:lnTo>
                  <a:close/>
                </a:path>
              </a:pathLst>
            </a:custGeom>
            <a:solidFill>
              <a:srgbClr val="92d050"/>
            </a:solidFill>
            <a:ln>
              <a:noFill/>
            </a:ln>
          </p:spPr>
          <p:style>
            <a:lnRef idx="0"/>
            <a:fillRef idx="0"/>
            <a:effectRef idx="0"/>
            <a:fontRef idx="minor"/>
          </p:style>
        </p:sp>
        <p:sp>
          <p:nvSpPr>
            <p:cNvPr id="458" name="CustomShape 14"/>
            <p:cNvSpPr/>
            <p:nvPr/>
          </p:nvSpPr>
          <p:spPr>
            <a:xfrm>
              <a:off x="6093000" y="4000680"/>
              <a:ext cx="264960" cy="1125000"/>
            </a:xfrm>
            <a:custGeom>
              <a:avLst/>
              <a:gdLst/>
              <a:ahLst/>
              <a:rect l="l" t="t" r="r" b="b"/>
              <a:pathLst>
                <a:path w="265429" h="1125220">
                  <a:moveTo>
                    <a:pt x="0" y="1124712"/>
                  </a:moveTo>
                  <a:lnTo>
                    <a:pt x="265175" y="1124712"/>
                  </a:lnTo>
                  <a:moveTo>
                    <a:pt x="0" y="749807"/>
                  </a:moveTo>
                  <a:lnTo>
                    <a:pt x="265175" y="749807"/>
                  </a:lnTo>
                  <a:moveTo>
                    <a:pt x="0" y="374904"/>
                  </a:moveTo>
                  <a:lnTo>
                    <a:pt x="265175" y="374904"/>
                  </a:lnTo>
                  <a:moveTo>
                    <a:pt x="0" y="0"/>
                  </a:moveTo>
                  <a:lnTo>
                    <a:pt x="265175" y="0"/>
                  </a:lnTo>
                </a:path>
              </a:pathLst>
            </a:custGeom>
            <a:noFill/>
            <a:ln w="9000">
              <a:solidFill>
                <a:srgbClr val="d9d9d9"/>
              </a:solidFill>
              <a:round/>
            </a:ln>
          </p:spPr>
          <p:style>
            <a:lnRef idx="0"/>
            <a:fillRef idx="0"/>
            <a:effectRef idx="0"/>
            <a:fontRef idx="minor"/>
          </p:style>
        </p:sp>
        <p:sp>
          <p:nvSpPr>
            <p:cNvPr id="459" name="CustomShape 15"/>
            <p:cNvSpPr/>
            <p:nvPr/>
          </p:nvSpPr>
          <p:spPr>
            <a:xfrm>
              <a:off x="1456920" y="3624120"/>
              <a:ext cx="4901040" cy="4680"/>
            </a:xfrm>
            <a:custGeom>
              <a:avLst/>
              <a:gdLst/>
              <a:ahLst/>
              <a:rect l="l" t="t" r="r" b="b"/>
              <a:pathLst>
                <a:path w="4901565" h="5079">
                  <a:moveTo>
                    <a:pt x="0" y="4572"/>
                  </a:moveTo>
                  <a:lnTo>
                    <a:pt x="4901183" y="4572"/>
                  </a:lnTo>
                  <a:moveTo>
                    <a:pt x="0" y="0"/>
                  </a:moveTo>
                  <a:lnTo>
                    <a:pt x="4901183" y="0"/>
                  </a:lnTo>
                </a:path>
              </a:pathLst>
            </a:custGeom>
            <a:noFill/>
            <a:ln w="3240">
              <a:solidFill>
                <a:srgbClr val="d9d9d9"/>
              </a:solidFill>
              <a:round/>
            </a:ln>
          </p:spPr>
          <p:style>
            <a:lnRef idx="0"/>
            <a:fillRef idx="0"/>
            <a:effectRef idx="0"/>
            <a:fontRef idx="minor"/>
          </p:style>
        </p:sp>
        <p:sp>
          <p:nvSpPr>
            <p:cNvPr id="460" name="CustomShape 16"/>
            <p:cNvSpPr/>
            <p:nvPr/>
          </p:nvSpPr>
          <p:spPr>
            <a:xfrm>
              <a:off x="5562720" y="3627000"/>
              <a:ext cx="530640" cy="1874160"/>
            </a:xfrm>
            <a:custGeom>
              <a:avLst/>
              <a:gdLst/>
              <a:ahLst/>
              <a:rect l="l" t="t" r="r" b="b"/>
              <a:pathLst>
                <a:path w="530860" h="1874520">
                  <a:moveTo>
                    <a:pt x="530351" y="0"/>
                  </a:moveTo>
                  <a:lnTo>
                    <a:pt x="0" y="0"/>
                  </a:lnTo>
                  <a:lnTo>
                    <a:pt x="0" y="1874520"/>
                  </a:lnTo>
                  <a:lnTo>
                    <a:pt x="530351" y="1874520"/>
                  </a:lnTo>
                  <a:lnTo>
                    <a:pt x="530351" y="0"/>
                  </a:lnTo>
                  <a:close/>
                </a:path>
              </a:pathLst>
            </a:custGeom>
            <a:solidFill>
              <a:srgbClr val="92d050"/>
            </a:solidFill>
            <a:ln>
              <a:noFill/>
            </a:ln>
          </p:spPr>
          <p:style>
            <a:lnRef idx="0"/>
            <a:fillRef idx="0"/>
            <a:effectRef idx="0"/>
            <a:fontRef idx="minor"/>
          </p:style>
        </p:sp>
        <p:sp>
          <p:nvSpPr>
            <p:cNvPr id="461" name="CustomShape 17"/>
            <p:cNvSpPr/>
            <p:nvPr/>
          </p:nvSpPr>
          <p:spPr>
            <a:xfrm>
              <a:off x="6888600" y="4000680"/>
              <a:ext cx="264960" cy="1125000"/>
            </a:xfrm>
            <a:custGeom>
              <a:avLst/>
              <a:gdLst/>
              <a:ahLst/>
              <a:rect l="l" t="t" r="r" b="b"/>
              <a:pathLst>
                <a:path w="265429" h="1125220">
                  <a:moveTo>
                    <a:pt x="0" y="1124712"/>
                  </a:moveTo>
                  <a:lnTo>
                    <a:pt x="265175" y="1124712"/>
                  </a:lnTo>
                  <a:moveTo>
                    <a:pt x="0" y="749807"/>
                  </a:moveTo>
                  <a:lnTo>
                    <a:pt x="265175" y="749807"/>
                  </a:lnTo>
                  <a:moveTo>
                    <a:pt x="0" y="374904"/>
                  </a:moveTo>
                  <a:lnTo>
                    <a:pt x="265175" y="374904"/>
                  </a:lnTo>
                  <a:moveTo>
                    <a:pt x="0" y="0"/>
                  </a:moveTo>
                  <a:lnTo>
                    <a:pt x="265175" y="0"/>
                  </a:lnTo>
                </a:path>
              </a:pathLst>
            </a:custGeom>
            <a:noFill/>
            <a:ln w="9000">
              <a:solidFill>
                <a:srgbClr val="d9d9d9"/>
              </a:solidFill>
              <a:round/>
            </a:ln>
          </p:spPr>
          <p:style>
            <a:lnRef idx="0"/>
            <a:fillRef idx="0"/>
            <a:effectRef idx="0"/>
            <a:fontRef idx="minor"/>
          </p:style>
        </p:sp>
        <p:sp>
          <p:nvSpPr>
            <p:cNvPr id="462" name="CustomShape 18"/>
            <p:cNvSpPr/>
            <p:nvPr/>
          </p:nvSpPr>
          <p:spPr>
            <a:xfrm>
              <a:off x="6888600" y="3624120"/>
              <a:ext cx="264960" cy="4680"/>
            </a:xfrm>
            <a:custGeom>
              <a:avLst/>
              <a:gdLst/>
              <a:ahLst/>
              <a:rect l="l" t="t" r="r" b="b"/>
              <a:pathLst>
                <a:path w="265429" h="5079">
                  <a:moveTo>
                    <a:pt x="0" y="4572"/>
                  </a:moveTo>
                  <a:lnTo>
                    <a:pt x="265175" y="4572"/>
                  </a:lnTo>
                  <a:moveTo>
                    <a:pt x="0" y="0"/>
                  </a:moveTo>
                  <a:lnTo>
                    <a:pt x="265175" y="0"/>
                  </a:lnTo>
                </a:path>
              </a:pathLst>
            </a:custGeom>
            <a:noFill/>
            <a:ln w="3240">
              <a:solidFill>
                <a:srgbClr val="d9d9d9"/>
              </a:solidFill>
              <a:round/>
            </a:ln>
          </p:spPr>
          <p:style>
            <a:lnRef idx="0"/>
            <a:fillRef idx="0"/>
            <a:effectRef idx="0"/>
            <a:fontRef idx="minor"/>
          </p:style>
        </p:sp>
        <p:sp>
          <p:nvSpPr>
            <p:cNvPr id="463" name="CustomShape 19"/>
            <p:cNvSpPr/>
            <p:nvPr/>
          </p:nvSpPr>
          <p:spPr>
            <a:xfrm>
              <a:off x="6357960" y="3438000"/>
              <a:ext cx="530640" cy="2063520"/>
            </a:xfrm>
            <a:custGeom>
              <a:avLst/>
              <a:gdLst/>
              <a:ahLst/>
              <a:rect l="l" t="t" r="r" b="b"/>
              <a:pathLst>
                <a:path w="530859" h="2063750">
                  <a:moveTo>
                    <a:pt x="530351" y="0"/>
                  </a:moveTo>
                  <a:lnTo>
                    <a:pt x="0" y="0"/>
                  </a:lnTo>
                  <a:lnTo>
                    <a:pt x="0" y="2063495"/>
                  </a:lnTo>
                  <a:lnTo>
                    <a:pt x="530351" y="2063495"/>
                  </a:lnTo>
                  <a:lnTo>
                    <a:pt x="530351" y="0"/>
                  </a:lnTo>
                  <a:close/>
                </a:path>
              </a:pathLst>
            </a:custGeom>
            <a:solidFill>
              <a:srgbClr val="92d050"/>
            </a:solidFill>
            <a:ln>
              <a:noFill/>
            </a:ln>
          </p:spPr>
          <p:style>
            <a:lnRef idx="0"/>
            <a:fillRef idx="0"/>
            <a:effectRef idx="0"/>
            <a:fontRef idx="minor"/>
          </p:style>
        </p:sp>
        <p:sp>
          <p:nvSpPr>
            <p:cNvPr id="464" name="CustomShape 20"/>
            <p:cNvSpPr/>
            <p:nvPr/>
          </p:nvSpPr>
          <p:spPr>
            <a:xfrm>
              <a:off x="7682400" y="4000680"/>
              <a:ext cx="264960" cy="1125000"/>
            </a:xfrm>
            <a:custGeom>
              <a:avLst/>
              <a:gdLst/>
              <a:ahLst/>
              <a:rect l="l" t="t" r="r" b="b"/>
              <a:pathLst>
                <a:path w="265429" h="1125220">
                  <a:moveTo>
                    <a:pt x="0" y="1124712"/>
                  </a:moveTo>
                  <a:lnTo>
                    <a:pt x="265175" y="1124712"/>
                  </a:lnTo>
                  <a:moveTo>
                    <a:pt x="0" y="749807"/>
                  </a:moveTo>
                  <a:lnTo>
                    <a:pt x="265175" y="749807"/>
                  </a:lnTo>
                  <a:moveTo>
                    <a:pt x="0" y="374904"/>
                  </a:moveTo>
                  <a:lnTo>
                    <a:pt x="265175" y="374904"/>
                  </a:lnTo>
                  <a:moveTo>
                    <a:pt x="0" y="0"/>
                  </a:moveTo>
                  <a:lnTo>
                    <a:pt x="265175" y="0"/>
                  </a:lnTo>
                </a:path>
              </a:pathLst>
            </a:custGeom>
            <a:noFill/>
            <a:ln w="9000">
              <a:solidFill>
                <a:srgbClr val="d9d9d9"/>
              </a:solidFill>
              <a:round/>
            </a:ln>
          </p:spPr>
          <p:style>
            <a:lnRef idx="0"/>
            <a:fillRef idx="0"/>
            <a:effectRef idx="0"/>
            <a:fontRef idx="minor"/>
          </p:style>
        </p:sp>
        <p:sp>
          <p:nvSpPr>
            <p:cNvPr id="465" name="CustomShape 21"/>
            <p:cNvSpPr/>
            <p:nvPr/>
          </p:nvSpPr>
          <p:spPr>
            <a:xfrm>
              <a:off x="7682400" y="3624120"/>
              <a:ext cx="264960" cy="4680"/>
            </a:xfrm>
            <a:custGeom>
              <a:avLst/>
              <a:gdLst/>
              <a:ahLst/>
              <a:rect l="l" t="t" r="r" b="b"/>
              <a:pathLst>
                <a:path w="265429" h="5079">
                  <a:moveTo>
                    <a:pt x="0" y="4572"/>
                  </a:moveTo>
                  <a:lnTo>
                    <a:pt x="265175" y="4572"/>
                  </a:lnTo>
                  <a:moveTo>
                    <a:pt x="0" y="0"/>
                  </a:moveTo>
                  <a:lnTo>
                    <a:pt x="265175" y="0"/>
                  </a:lnTo>
                </a:path>
              </a:pathLst>
            </a:custGeom>
            <a:noFill/>
            <a:ln w="3240">
              <a:solidFill>
                <a:srgbClr val="d9d9d9"/>
              </a:solidFill>
              <a:round/>
            </a:ln>
          </p:spPr>
          <p:style>
            <a:lnRef idx="0"/>
            <a:fillRef idx="0"/>
            <a:effectRef idx="0"/>
            <a:fontRef idx="minor"/>
          </p:style>
        </p:sp>
        <p:sp>
          <p:nvSpPr>
            <p:cNvPr id="466" name="CustomShape 22"/>
            <p:cNvSpPr/>
            <p:nvPr/>
          </p:nvSpPr>
          <p:spPr>
            <a:xfrm>
              <a:off x="1456920" y="3250800"/>
              <a:ext cx="6490440" cy="360"/>
            </a:xfrm>
            <a:custGeom>
              <a:avLst/>
              <a:gdLst/>
              <a:ahLst/>
              <a:rect l="l" t="t" r="r" b="b"/>
              <a:pathLst>
                <a:path w="6490970" h="0">
                  <a:moveTo>
                    <a:pt x="0" y="0"/>
                  </a:moveTo>
                  <a:lnTo>
                    <a:pt x="5696711" y="0"/>
                  </a:lnTo>
                  <a:moveTo>
                    <a:pt x="6225539" y="0"/>
                  </a:moveTo>
                  <a:lnTo>
                    <a:pt x="6490715" y="0"/>
                  </a:lnTo>
                </a:path>
              </a:pathLst>
            </a:custGeom>
            <a:noFill/>
            <a:ln w="9000">
              <a:solidFill>
                <a:srgbClr val="d9d9d9"/>
              </a:solidFill>
              <a:round/>
            </a:ln>
          </p:spPr>
          <p:style>
            <a:lnRef idx="0"/>
            <a:fillRef idx="0"/>
            <a:effectRef idx="0"/>
            <a:fontRef idx="minor"/>
          </p:style>
        </p:sp>
        <p:sp>
          <p:nvSpPr>
            <p:cNvPr id="467" name="CustomShape 23"/>
            <p:cNvSpPr/>
            <p:nvPr/>
          </p:nvSpPr>
          <p:spPr>
            <a:xfrm>
              <a:off x="7153560" y="3072240"/>
              <a:ext cx="528480" cy="2429280"/>
            </a:xfrm>
            <a:custGeom>
              <a:avLst/>
              <a:gdLst/>
              <a:ahLst/>
              <a:rect l="l" t="t" r="r" b="b"/>
              <a:pathLst>
                <a:path w="528954" h="2429510">
                  <a:moveTo>
                    <a:pt x="528827" y="0"/>
                  </a:moveTo>
                  <a:lnTo>
                    <a:pt x="0" y="0"/>
                  </a:lnTo>
                  <a:lnTo>
                    <a:pt x="0" y="2429255"/>
                  </a:lnTo>
                  <a:lnTo>
                    <a:pt x="528827" y="2429255"/>
                  </a:lnTo>
                  <a:lnTo>
                    <a:pt x="528827" y="0"/>
                  </a:lnTo>
                  <a:close/>
                </a:path>
              </a:pathLst>
            </a:custGeom>
            <a:solidFill>
              <a:srgbClr val="92d050"/>
            </a:solidFill>
            <a:ln>
              <a:noFill/>
            </a:ln>
          </p:spPr>
          <p:style>
            <a:lnRef idx="0"/>
            <a:fillRef idx="0"/>
            <a:effectRef idx="0"/>
            <a:fontRef idx="minor"/>
          </p:style>
        </p:sp>
        <p:sp>
          <p:nvSpPr>
            <p:cNvPr id="468" name="CustomShape 24"/>
            <p:cNvSpPr/>
            <p:nvPr/>
          </p:nvSpPr>
          <p:spPr>
            <a:xfrm>
              <a:off x="8478000" y="4000680"/>
              <a:ext cx="264960" cy="1125000"/>
            </a:xfrm>
            <a:custGeom>
              <a:avLst/>
              <a:gdLst/>
              <a:ahLst/>
              <a:rect l="l" t="t" r="r" b="b"/>
              <a:pathLst>
                <a:path w="265429" h="1125220">
                  <a:moveTo>
                    <a:pt x="0" y="1124712"/>
                  </a:moveTo>
                  <a:lnTo>
                    <a:pt x="265176" y="1124712"/>
                  </a:lnTo>
                  <a:moveTo>
                    <a:pt x="0" y="749807"/>
                  </a:moveTo>
                  <a:lnTo>
                    <a:pt x="265176" y="749807"/>
                  </a:lnTo>
                  <a:moveTo>
                    <a:pt x="0" y="374904"/>
                  </a:moveTo>
                  <a:lnTo>
                    <a:pt x="265176" y="374904"/>
                  </a:lnTo>
                  <a:moveTo>
                    <a:pt x="0" y="0"/>
                  </a:moveTo>
                  <a:lnTo>
                    <a:pt x="265176" y="0"/>
                  </a:lnTo>
                </a:path>
              </a:pathLst>
            </a:custGeom>
            <a:noFill/>
            <a:ln w="9000">
              <a:solidFill>
                <a:srgbClr val="d9d9d9"/>
              </a:solidFill>
              <a:round/>
            </a:ln>
          </p:spPr>
          <p:style>
            <a:lnRef idx="0"/>
            <a:fillRef idx="0"/>
            <a:effectRef idx="0"/>
            <a:fontRef idx="minor"/>
          </p:style>
        </p:sp>
        <p:sp>
          <p:nvSpPr>
            <p:cNvPr id="469" name="CustomShape 25"/>
            <p:cNvSpPr/>
            <p:nvPr/>
          </p:nvSpPr>
          <p:spPr>
            <a:xfrm>
              <a:off x="8478000" y="3624120"/>
              <a:ext cx="264960" cy="4680"/>
            </a:xfrm>
            <a:custGeom>
              <a:avLst/>
              <a:gdLst/>
              <a:ahLst/>
              <a:rect l="l" t="t" r="r" b="b"/>
              <a:pathLst>
                <a:path w="265429" h="5079">
                  <a:moveTo>
                    <a:pt x="0" y="4572"/>
                  </a:moveTo>
                  <a:lnTo>
                    <a:pt x="265176" y="4572"/>
                  </a:lnTo>
                  <a:moveTo>
                    <a:pt x="0" y="0"/>
                  </a:moveTo>
                  <a:lnTo>
                    <a:pt x="265176" y="0"/>
                  </a:lnTo>
                </a:path>
              </a:pathLst>
            </a:custGeom>
            <a:noFill/>
            <a:ln w="3240">
              <a:solidFill>
                <a:srgbClr val="d9d9d9"/>
              </a:solidFill>
              <a:round/>
            </a:ln>
          </p:spPr>
          <p:style>
            <a:lnRef idx="0"/>
            <a:fillRef idx="0"/>
            <a:effectRef idx="0"/>
            <a:fontRef idx="minor"/>
          </p:style>
        </p:sp>
        <p:sp>
          <p:nvSpPr>
            <p:cNvPr id="470" name="CustomShape 26"/>
            <p:cNvSpPr/>
            <p:nvPr/>
          </p:nvSpPr>
          <p:spPr>
            <a:xfrm>
              <a:off x="1456920" y="2874240"/>
              <a:ext cx="7286400" cy="376200"/>
            </a:xfrm>
            <a:custGeom>
              <a:avLst/>
              <a:gdLst/>
              <a:ahLst/>
              <a:rect l="l" t="t" r="r" b="b"/>
              <a:pathLst>
                <a:path w="7286625" h="376555">
                  <a:moveTo>
                    <a:pt x="7021067" y="376427"/>
                  </a:moveTo>
                  <a:lnTo>
                    <a:pt x="7286244" y="376427"/>
                  </a:lnTo>
                  <a:moveTo>
                    <a:pt x="0" y="0"/>
                  </a:moveTo>
                  <a:lnTo>
                    <a:pt x="6490715" y="0"/>
                  </a:lnTo>
                  <a:moveTo>
                    <a:pt x="7021067" y="0"/>
                  </a:moveTo>
                  <a:lnTo>
                    <a:pt x="7286244" y="0"/>
                  </a:lnTo>
                </a:path>
              </a:pathLst>
            </a:custGeom>
            <a:noFill/>
            <a:ln w="9000">
              <a:solidFill>
                <a:srgbClr val="d9d9d9"/>
              </a:solidFill>
              <a:round/>
            </a:ln>
          </p:spPr>
          <p:style>
            <a:lnRef idx="0"/>
            <a:fillRef idx="0"/>
            <a:effectRef idx="0"/>
            <a:fontRef idx="minor"/>
          </p:style>
        </p:sp>
        <p:sp>
          <p:nvSpPr>
            <p:cNvPr id="471" name="CustomShape 27"/>
            <p:cNvSpPr/>
            <p:nvPr/>
          </p:nvSpPr>
          <p:spPr>
            <a:xfrm>
              <a:off x="7947720" y="2741760"/>
              <a:ext cx="530640" cy="2760120"/>
            </a:xfrm>
            <a:custGeom>
              <a:avLst/>
              <a:gdLst/>
              <a:ahLst/>
              <a:rect l="l" t="t" r="r" b="b"/>
              <a:pathLst>
                <a:path w="530859" h="2760345">
                  <a:moveTo>
                    <a:pt x="530351" y="0"/>
                  </a:moveTo>
                  <a:lnTo>
                    <a:pt x="0" y="0"/>
                  </a:lnTo>
                  <a:lnTo>
                    <a:pt x="0" y="2759964"/>
                  </a:lnTo>
                  <a:lnTo>
                    <a:pt x="530351" y="2759964"/>
                  </a:lnTo>
                  <a:lnTo>
                    <a:pt x="530351" y="0"/>
                  </a:lnTo>
                  <a:close/>
                </a:path>
              </a:pathLst>
            </a:custGeom>
            <a:solidFill>
              <a:srgbClr val="92d050"/>
            </a:solidFill>
            <a:ln>
              <a:noFill/>
            </a:ln>
          </p:spPr>
          <p:style>
            <a:lnRef idx="0"/>
            <a:fillRef idx="0"/>
            <a:effectRef idx="0"/>
            <a:fontRef idx="minor"/>
          </p:style>
        </p:sp>
        <p:sp>
          <p:nvSpPr>
            <p:cNvPr id="472" name="CustomShape 28"/>
            <p:cNvSpPr/>
            <p:nvPr/>
          </p:nvSpPr>
          <p:spPr>
            <a:xfrm>
              <a:off x="9272160" y="4000680"/>
              <a:ext cx="264960" cy="1125000"/>
            </a:xfrm>
            <a:custGeom>
              <a:avLst/>
              <a:gdLst/>
              <a:ahLst/>
              <a:rect l="l" t="t" r="r" b="b"/>
              <a:pathLst>
                <a:path w="265429" h="1125220">
                  <a:moveTo>
                    <a:pt x="0" y="1124712"/>
                  </a:moveTo>
                  <a:lnTo>
                    <a:pt x="265175" y="1124712"/>
                  </a:lnTo>
                  <a:moveTo>
                    <a:pt x="0" y="749807"/>
                  </a:moveTo>
                  <a:lnTo>
                    <a:pt x="265175" y="749807"/>
                  </a:lnTo>
                  <a:moveTo>
                    <a:pt x="0" y="374904"/>
                  </a:moveTo>
                  <a:lnTo>
                    <a:pt x="265175" y="374904"/>
                  </a:lnTo>
                  <a:moveTo>
                    <a:pt x="0" y="0"/>
                  </a:moveTo>
                  <a:lnTo>
                    <a:pt x="265175" y="0"/>
                  </a:lnTo>
                </a:path>
              </a:pathLst>
            </a:custGeom>
            <a:noFill/>
            <a:ln w="9000">
              <a:solidFill>
                <a:srgbClr val="d9d9d9"/>
              </a:solidFill>
              <a:round/>
            </a:ln>
          </p:spPr>
          <p:style>
            <a:lnRef idx="0"/>
            <a:fillRef idx="0"/>
            <a:effectRef idx="0"/>
            <a:fontRef idx="minor"/>
          </p:style>
        </p:sp>
        <p:sp>
          <p:nvSpPr>
            <p:cNvPr id="473" name="CustomShape 29"/>
            <p:cNvSpPr/>
            <p:nvPr/>
          </p:nvSpPr>
          <p:spPr>
            <a:xfrm>
              <a:off x="9272160" y="3624120"/>
              <a:ext cx="264960" cy="4680"/>
            </a:xfrm>
            <a:custGeom>
              <a:avLst/>
              <a:gdLst/>
              <a:ahLst/>
              <a:rect l="l" t="t" r="r" b="b"/>
              <a:pathLst>
                <a:path w="265429" h="5079">
                  <a:moveTo>
                    <a:pt x="0" y="4572"/>
                  </a:moveTo>
                  <a:lnTo>
                    <a:pt x="265175" y="4572"/>
                  </a:lnTo>
                  <a:moveTo>
                    <a:pt x="0" y="0"/>
                  </a:moveTo>
                  <a:lnTo>
                    <a:pt x="265175" y="0"/>
                  </a:lnTo>
                </a:path>
              </a:pathLst>
            </a:custGeom>
            <a:noFill/>
            <a:ln w="3240">
              <a:solidFill>
                <a:srgbClr val="d9d9d9"/>
              </a:solidFill>
              <a:round/>
            </a:ln>
          </p:spPr>
          <p:style>
            <a:lnRef idx="0"/>
            <a:fillRef idx="0"/>
            <a:effectRef idx="0"/>
            <a:fontRef idx="minor"/>
          </p:style>
        </p:sp>
        <p:sp>
          <p:nvSpPr>
            <p:cNvPr id="474" name="CustomShape 30"/>
            <p:cNvSpPr/>
            <p:nvPr/>
          </p:nvSpPr>
          <p:spPr>
            <a:xfrm>
              <a:off x="9272160" y="2874240"/>
              <a:ext cx="264960" cy="376200"/>
            </a:xfrm>
            <a:custGeom>
              <a:avLst/>
              <a:gdLst/>
              <a:ahLst/>
              <a:rect l="l" t="t" r="r" b="b"/>
              <a:pathLst>
                <a:path w="265429" h="376555">
                  <a:moveTo>
                    <a:pt x="0" y="376427"/>
                  </a:moveTo>
                  <a:lnTo>
                    <a:pt x="265175" y="376427"/>
                  </a:lnTo>
                  <a:moveTo>
                    <a:pt x="0" y="0"/>
                  </a:moveTo>
                  <a:lnTo>
                    <a:pt x="265175" y="0"/>
                  </a:lnTo>
                </a:path>
              </a:pathLst>
            </a:custGeom>
            <a:noFill/>
            <a:ln w="9000">
              <a:solidFill>
                <a:srgbClr val="d9d9d9"/>
              </a:solidFill>
              <a:round/>
            </a:ln>
          </p:spPr>
          <p:style>
            <a:lnRef idx="0"/>
            <a:fillRef idx="0"/>
            <a:effectRef idx="0"/>
            <a:fontRef idx="minor"/>
          </p:style>
        </p:sp>
        <p:sp>
          <p:nvSpPr>
            <p:cNvPr id="475" name="CustomShape 31"/>
            <p:cNvSpPr/>
            <p:nvPr/>
          </p:nvSpPr>
          <p:spPr>
            <a:xfrm>
              <a:off x="8743320" y="2691360"/>
              <a:ext cx="528480" cy="2810160"/>
            </a:xfrm>
            <a:custGeom>
              <a:avLst/>
              <a:gdLst/>
              <a:ahLst/>
              <a:rect l="l" t="t" r="r" b="b"/>
              <a:pathLst>
                <a:path w="528954" h="2810510">
                  <a:moveTo>
                    <a:pt x="528827" y="0"/>
                  </a:moveTo>
                  <a:lnTo>
                    <a:pt x="0" y="0"/>
                  </a:lnTo>
                  <a:lnTo>
                    <a:pt x="0" y="2810255"/>
                  </a:lnTo>
                  <a:lnTo>
                    <a:pt x="528827" y="2810255"/>
                  </a:lnTo>
                  <a:lnTo>
                    <a:pt x="528827" y="0"/>
                  </a:lnTo>
                  <a:close/>
                </a:path>
              </a:pathLst>
            </a:custGeom>
            <a:solidFill>
              <a:srgbClr val="92d050"/>
            </a:solidFill>
            <a:ln>
              <a:noFill/>
            </a:ln>
          </p:spPr>
          <p:style>
            <a:lnRef idx="0"/>
            <a:fillRef idx="0"/>
            <a:effectRef idx="0"/>
            <a:fontRef idx="minor"/>
          </p:style>
        </p:sp>
        <p:sp>
          <p:nvSpPr>
            <p:cNvPr id="476" name="CustomShape 32"/>
            <p:cNvSpPr/>
            <p:nvPr/>
          </p:nvSpPr>
          <p:spPr>
            <a:xfrm>
              <a:off x="10067400" y="4000680"/>
              <a:ext cx="264960" cy="1125000"/>
            </a:xfrm>
            <a:custGeom>
              <a:avLst/>
              <a:gdLst/>
              <a:ahLst/>
              <a:rect l="l" t="t" r="r" b="b"/>
              <a:pathLst>
                <a:path w="265429" h="1125220">
                  <a:moveTo>
                    <a:pt x="0" y="1124712"/>
                  </a:moveTo>
                  <a:lnTo>
                    <a:pt x="265175" y="1124712"/>
                  </a:lnTo>
                  <a:moveTo>
                    <a:pt x="0" y="749807"/>
                  </a:moveTo>
                  <a:lnTo>
                    <a:pt x="265175" y="749807"/>
                  </a:lnTo>
                  <a:moveTo>
                    <a:pt x="0" y="374904"/>
                  </a:moveTo>
                  <a:lnTo>
                    <a:pt x="265175" y="374904"/>
                  </a:lnTo>
                  <a:moveTo>
                    <a:pt x="0" y="0"/>
                  </a:moveTo>
                  <a:lnTo>
                    <a:pt x="265175" y="0"/>
                  </a:lnTo>
                </a:path>
              </a:pathLst>
            </a:custGeom>
            <a:noFill/>
            <a:ln w="9000">
              <a:solidFill>
                <a:srgbClr val="d9d9d9"/>
              </a:solidFill>
              <a:round/>
            </a:ln>
          </p:spPr>
          <p:style>
            <a:lnRef idx="0"/>
            <a:fillRef idx="0"/>
            <a:effectRef idx="0"/>
            <a:fontRef idx="minor"/>
          </p:style>
        </p:sp>
        <p:sp>
          <p:nvSpPr>
            <p:cNvPr id="477" name="CustomShape 33"/>
            <p:cNvSpPr/>
            <p:nvPr/>
          </p:nvSpPr>
          <p:spPr>
            <a:xfrm>
              <a:off x="10067400" y="3624120"/>
              <a:ext cx="264960" cy="4680"/>
            </a:xfrm>
            <a:custGeom>
              <a:avLst/>
              <a:gdLst/>
              <a:ahLst/>
              <a:rect l="l" t="t" r="r" b="b"/>
              <a:pathLst>
                <a:path w="265429" h="5079">
                  <a:moveTo>
                    <a:pt x="0" y="4572"/>
                  </a:moveTo>
                  <a:lnTo>
                    <a:pt x="265175" y="4572"/>
                  </a:lnTo>
                  <a:moveTo>
                    <a:pt x="0" y="0"/>
                  </a:moveTo>
                  <a:lnTo>
                    <a:pt x="265175" y="0"/>
                  </a:lnTo>
                </a:path>
              </a:pathLst>
            </a:custGeom>
            <a:noFill/>
            <a:ln w="3240">
              <a:solidFill>
                <a:srgbClr val="d9d9d9"/>
              </a:solidFill>
              <a:round/>
            </a:ln>
          </p:spPr>
          <p:style>
            <a:lnRef idx="0"/>
            <a:fillRef idx="0"/>
            <a:effectRef idx="0"/>
            <a:fontRef idx="minor"/>
          </p:style>
        </p:sp>
        <p:sp>
          <p:nvSpPr>
            <p:cNvPr id="478" name="CustomShape 34"/>
            <p:cNvSpPr/>
            <p:nvPr/>
          </p:nvSpPr>
          <p:spPr>
            <a:xfrm>
              <a:off x="10067400" y="2874240"/>
              <a:ext cx="264960" cy="376200"/>
            </a:xfrm>
            <a:custGeom>
              <a:avLst/>
              <a:gdLst/>
              <a:ahLst/>
              <a:rect l="l" t="t" r="r" b="b"/>
              <a:pathLst>
                <a:path w="265429" h="376555">
                  <a:moveTo>
                    <a:pt x="0" y="376427"/>
                  </a:moveTo>
                  <a:lnTo>
                    <a:pt x="265175" y="376427"/>
                  </a:lnTo>
                  <a:moveTo>
                    <a:pt x="0" y="0"/>
                  </a:moveTo>
                  <a:lnTo>
                    <a:pt x="265175" y="0"/>
                  </a:lnTo>
                </a:path>
              </a:pathLst>
            </a:custGeom>
            <a:noFill/>
            <a:ln w="9000">
              <a:solidFill>
                <a:srgbClr val="d9d9d9"/>
              </a:solidFill>
              <a:round/>
            </a:ln>
          </p:spPr>
          <p:style>
            <a:lnRef idx="0"/>
            <a:fillRef idx="0"/>
            <a:effectRef idx="0"/>
            <a:fontRef idx="minor"/>
          </p:style>
        </p:sp>
        <p:sp>
          <p:nvSpPr>
            <p:cNvPr id="479" name="CustomShape 35"/>
            <p:cNvSpPr/>
            <p:nvPr/>
          </p:nvSpPr>
          <p:spPr>
            <a:xfrm>
              <a:off x="9537120" y="2633400"/>
              <a:ext cx="530640" cy="2867760"/>
            </a:xfrm>
            <a:custGeom>
              <a:avLst/>
              <a:gdLst/>
              <a:ahLst/>
              <a:rect l="l" t="t" r="r" b="b"/>
              <a:pathLst>
                <a:path w="530859" h="2868295">
                  <a:moveTo>
                    <a:pt x="530351" y="0"/>
                  </a:moveTo>
                  <a:lnTo>
                    <a:pt x="0" y="0"/>
                  </a:lnTo>
                  <a:lnTo>
                    <a:pt x="0" y="2868167"/>
                  </a:lnTo>
                  <a:lnTo>
                    <a:pt x="530351" y="2868167"/>
                  </a:lnTo>
                  <a:lnTo>
                    <a:pt x="530351" y="0"/>
                  </a:lnTo>
                  <a:close/>
                </a:path>
              </a:pathLst>
            </a:custGeom>
            <a:solidFill>
              <a:srgbClr val="92d050"/>
            </a:solidFill>
            <a:ln>
              <a:noFill/>
            </a:ln>
          </p:spPr>
          <p:style>
            <a:lnRef idx="0"/>
            <a:fillRef idx="0"/>
            <a:effectRef idx="0"/>
            <a:fontRef idx="minor"/>
          </p:style>
        </p:sp>
        <p:sp>
          <p:nvSpPr>
            <p:cNvPr id="480" name="CustomShape 36"/>
            <p:cNvSpPr/>
            <p:nvPr/>
          </p:nvSpPr>
          <p:spPr>
            <a:xfrm>
              <a:off x="10863000" y="4000680"/>
              <a:ext cx="132480" cy="1125000"/>
            </a:xfrm>
            <a:custGeom>
              <a:avLst/>
              <a:gdLst/>
              <a:ahLst/>
              <a:rect l="l" t="t" r="r" b="b"/>
              <a:pathLst>
                <a:path w="132715" h="1125220">
                  <a:moveTo>
                    <a:pt x="0" y="1124712"/>
                  </a:moveTo>
                  <a:lnTo>
                    <a:pt x="132587" y="1124712"/>
                  </a:lnTo>
                  <a:moveTo>
                    <a:pt x="0" y="749807"/>
                  </a:moveTo>
                  <a:lnTo>
                    <a:pt x="132587" y="749807"/>
                  </a:lnTo>
                  <a:moveTo>
                    <a:pt x="0" y="374904"/>
                  </a:moveTo>
                  <a:lnTo>
                    <a:pt x="132587" y="374904"/>
                  </a:lnTo>
                  <a:moveTo>
                    <a:pt x="0" y="0"/>
                  </a:moveTo>
                  <a:lnTo>
                    <a:pt x="132587" y="0"/>
                  </a:lnTo>
                </a:path>
              </a:pathLst>
            </a:custGeom>
            <a:noFill/>
            <a:ln w="9000">
              <a:solidFill>
                <a:srgbClr val="d9d9d9"/>
              </a:solidFill>
              <a:round/>
            </a:ln>
          </p:spPr>
          <p:style>
            <a:lnRef idx="0"/>
            <a:fillRef idx="0"/>
            <a:effectRef idx="0"/>
            <a:fontRef idx="minor"/>
          </p:style>
        </p:sp>
        <p:sp>
          <p:nvSpPr>
            <p:cNvPr id="481" name="CustomShape 37"/>
            <p:cNvSpPr/>
            <p:nvPr/>
          </p:nvSpPr>
          <p:spPr>
            <a:xfrm>
              <a:off x="10863000" y="3624120"/>
              <a:ext cx="132480" cy="4680"/>
            </a:xfrm>
            <a:custGeom>
              <a:avLst/>
              <a:gdLst/>
              <a:ahLst/>
              <a:rect l="l" t="t" r="r" b="b"/>
              <a:pathLst>
                <a:path w="132715" h="5079">
                  <a:moveTo>
                    <a:pt x="0" y="4572"/>
                  </a:moveTo>
                  <a:lnTo>
                    <a:pt x="132587" y="4572"/>
                  </a:lnTo>
                  <a:moveTo>
                    <a:pt x="0" y="0"/>
                  </a:moveTo>
                  <a:lnTo>
                    <a:pt x="132587" y="0"/>
                  </a:lnTo>
                </a:path>
              </a:pathLst>
            </a:custGeom>
            <a:noFill/>
            <a:ln w="3240">
              <a:solidFill>
                <a:srgbClr val="d9d9d9"/>
              </a:solidFill>
              <a:round/>
            </a:ln>
          </p:spPr>
          <p:style>
            <a:lnRef idx="0"/>
            <a:fillRef idx="0"/>
            <a:effectRef idx="0"/>
            <a:fontRef idx="minor"/>
          </p:style>
        </p:sp>
        <p:sp>
          <p:nvSpPr>
            <p:cNvPr id="482" name="CustomShape 38"/>
            <p:cNvSpPr/>
            <p:nvPr/>
          </p:nvSpPr>
          <p:spPr>
            <a:xfrm>
              <a:off x="10863000" y="2874240"/>
              <a:ext cx="132480" cy="376200"/>
            </a:xfrm>
            <a:custGeom>
              <a:avLst/>
              <a:gdLst/>
              <a:ahLst/>
              <a:rect l="l" t="t" r="r" b="b"/>
              <a:pathLst>
                <a:path w="132715" h="376555">
                  <a:moveTo>
                    <a:pt x="0" y="376427"/>
                  </a:moveTo>
                  <a:lnTo>
                    <a:pt x="132587" y="376427"/>
                  </a:lnTo>
                  <a:moveTo>
                    <a:pt x="0" y="0"/>
                  </a:moveTo>
                  <a:lnTo>
                    <a:pt x="132587" y="0"/>
                  </a:lnTo>
                </a:path>
              </a:pathLst>
            </a:custGeom>
            <a:noFill/>
            <a:ln w="9000">
              <a:solidFill>
                <a:srgbClr val="d9d9d9"/>
              </a:solidFill>
              <a:round/>
            </a:ln>
          </p:spPr>
          <p:style>
            <a:lnRef idx="0"/>
            <a:fillRef idx="0"/>
            <a:effectRef idx="0"/>
            <a:fontRef idx="minor"/>
          </p:style>
        </p:sp>
        <p:sp>
          <p:nvSpPr>
            <p:cNvPr id="483" name="CustomShape 39"/>
            <p:cNvSpPr/>
            <p:nvPr/>
          </p:nvSpPr>
          <p:spPr>
            <a:xfrm>
              <a:off x="1456920" y="2499480"/>
              <a:ext cx="9538560" cy="360"/>
            </a:xfrm>
            <a:custGeom>
              <a:avLst/>
              <a:gdLst/>
              <a:ahLst/>
              <a:rect l="l" t="t" r="r" b="b"/>
              <a:pathLst>
                <a:path w="9538970" h="0">
                  <a:moveTo>
                    <a:pt x="0" y="0"/>
                  </a:moveTo>
                  <a:lnTo>
                    <a:pt x="9538716" y="0"/>
                  </a:lnTo>
                </a:path>
              </a:pathLst>
            </a:custGeom>
            <a:noFill/>
            <a:ln w="9000">
              <a:solidFill>
                <a:srgbClr val="d9d9d9"/>
              </a:solidFill>
              <a:round/>
            </a:ln>
          </p:spPr>
          <p:style>
            <a:lnRef idx="0"/>
            <a:fillRef idx="0"/>
            <a:effectRef idx="0"/>
            <a:fontRef idx="minor"/>
          </p:style>
        </p:sp>
        <p:sp>
          <p:nvSpPr>
            <p:cNvPr id="484" name="CustomShape 40"/>
            <p:cNvSpPr/>
            <p:nvPr/>
          </p:nvSpPr>
          <p:spPr>
            <a:xfrm>
              <a:off x="10332720" y="2525400"/>
              <a:ext cx="530640" cy="2976480"/>
            </a:xfrm>
            <a:custGeom>
              <a:avLst/>
              <a:gdLst/>
              <a:ahLst/>
              <a:rect l="l" t="t" r="r" b="b"/>
              <a:pathLst>
                <a:path w="530859" h="2976879">
                  <a:moveTo>
                    <a:pt x="530351" y="0"/>
                  </a:moveTo>
                  <a:lnTo>
                    <a:pt x="0" y="0"/>
                  </a:lnTo>
                  <a:lnTo>
                    <a:pt x="0" y="2976372"/>
                  </a:lnTo>
                  <a:lnTo>
                    <a:pt x="530351" y="2976372"/>
                  </a:lnTo>
                  <a:lnTo>
                    <a:pt x="530351" y="0"/>
                  </a:lnTo>
                  <a:close/>
                </a:path>
              </a:pathLst>
            </a:custGeom>
            <a:solidFill>
              <a:srgbClr val="92d050"/>
            </a:solidFill>
            <a:ln>
              <a:noFill/>
            </a:ln>
          </p:spPr>
          <p:style>
            <a:lnRef idx="0"/>
            <a:fillRef idx="0"/>
            <a:effectRef idx="0"/>
            <a:fontRef idx="minor"/>
          </p:style>
        </p:sp>
        <p:sp>
          <p:nvSpPr>
            <p:cNvPr id="485" name="CustomShape 41"/>
            <p:cNvSpPr/>
            <p:nvPr/>
          </p:nvSpPr>
          <p:spPr>
            <a:xfrm>
              <a:off x="1456920" y="2525400"/>
              <a:ext cx="9538560" cy="2976480"/>
            </a:xfrm>
            <a:custGeom>
              <a:avLst/>
              <a:gdLst/>
              <a:ahLst/>
              <a:rect l="l" t="t" r="r" b="b"/>
              <a:pathLst>
                <a:path w="9538970" h="2976879">
                  <a:moveTo>
                    <a:pt x="132587" y="1906524"/>
                  </a:moveTo>
                  <a:lnTo>
                    <a:pt x="661416" y="1906524"/>
                  </a:lnTo>
                  <a:lnTo>
                    <a:pt x="661416" y="2976372"/>
                  </a:lnTo>
                  <a:lnTo>
                    <a:pt x="132587" y="2976372"/>
                  </a:lnTo>
                  <a:lnTo>
                    <a:pt x="132587" y="1906524"/>
                  </a:lnTo>
                  <a:close/>
                  <a:moveTo>
                    <a:pt x="926592" y="1879092"/>
                  </a:moveTo>
                  <a:lnTo>
                    <a:pt x="1456944" y="1879092"/>
                  </a:lnTo>
                  <a:lnTo>
                    <a:pt x="1456944" y="2976372"/>
                  </a:lnTo>
                  <a:lnTo>
                    <a:pt x="926592" y="2976372"/>
                  </a:lnTo>
                  <a:lnTo>
                    <a:pt x="926592" y="1879092"/>
                  </a:lnTo>
                  <a:close/>
                  <a:moveTo>
                    <a:pt x="1722120" y="1635252"/>
                  </a:moveTo>
                  <a:lnTo>
                    <a:pt x="2250947" y="1635252"/>
                  </a:lnTo>
                  <a:lnTo>
                    <a:pt x="2250947" y="2976372"/>
                  </a:lnTo>
                  <a:lnTo>
                    <a:pt x="1722120" y="2976372"/>
                  </a:lnTo>
                  <a:lnTo>
                    <a:pt x="1722120" y="1635252"/>
                  </a:lnTo>
                  <a:close/>
                  <a:moveTo>
                    <a:pt x="2516123" y="1578864"/>
                  </a:moveTo>
                  <a:lnTo>
                    <a:pt x="3046476" y="1578864"/>
                  </a:lnTo>
                  <a:lnTo>
                    <a:pt x="3046476" y="2976372"/>
                  </a:lnTo>
                  <a:lnTo>
                    <a:pt x="2516123" y="2976372"/>
                  </a:lnTo>
                  <a:lnTo>
                    <a:pt x="2516123" y="1578864"/>
                  </a:lnTo>
                  <a:close/>
                  <a:moveTo>
                    <a:pt x="3311652" y="1429512"/>
                  </a:moveTo>
                  <a:lnTo>
                    <a:pt x="3842004" y="1429512"/>
                  </a:lnTo>
                  <a:lnTo>
                    <a:pt x="3842004" y="2976372"/>
                  </a:lnTo>
                  <a:lnTo>
                    <a:pt x="3311652" y="2976372"/>
                  </a:lnTo>
                  <a:lnTo>
                    <a:pt x="3311652" y="1429512"/>
                  </a:lnTo>
                  <a:close/>
                  <a:moveTo>
                    <a:pt x="4105655" y="1101852"/>
                  </a:moveTo>
                  <a:lnTo>
                    <a:pt x="4636008" y="1101852"/>
                  </a:lnTo>
                  <a:lnTo>
                    <a:pt x="4636008" y="2976372"/>
                  </a:lnTo>
                  <a:lnTo>
                    <a:pt x="4105655" y="2976372"/>
                  </a:lnTo>
                  <a:lnTo>
                    <a:pt x="4105655" y="1101852"/>
                  </a:lnTo>
                  <a:close/>
                  <a:moveTo>
                    <a:pt x="4901183" y="912876"/>
                  </a:moveTo>
                  <a:lnTo>
                    <a:pt x="5431535" y="912876"/>
                  </a:lnTo>
                  <a:lnTo>
                    <a:pt x="5431535" y="2976372"/>
                  </a:lnTo>
                  <a:lnTo>
                    <a:pt x="4901183" y="2976372"/>
                  </a:lnTo>
                  <a:lnTo>
                    <a:pt x="4901183" y="912876"/>
                  </a:lnTo>
                  <a:close/>
                  <a:moveTo>
                    <a:pt x="5696711" y="547116"/>
                  </a:moveTo>
                  <a:lnTo>
                    <a:pt x="6225539" y="547116"/>
                  </a:lnTo>
                  <a:lnTo>
                    <a:pt x="6225539" y="2976372"/>
                  </a:lnTo>
                  <a:lnTo>
                    <a:pt x="5696711" y="2976372"/>
                  </a:lnTo>
                  <a:lnTo>
                    <a:pt x="5696711" y="547116"/>
                  </a:lnTo>
                  <a:close/>
                  <a:moveTo>
                    <a:pt x="6490715" y="216408"/>
                  </a:moveTo>
                  <a:lnTo>
                    <a:pt x="7021067" y="216408"/>
                  </a:lnTo>
                  <a:lnTo>
                    <a:pt x="7021067" y="2976372"/>
                  </a:lnTo>
                  <a:lnTo>
                    <a:pt x="6490715" y="2976372"/>
                  </a:lnTo>
                  <a:lnTo>
                    <a:pt x="6490715" y="216408"/>
                  </a:lnTo>
                  <a:close/>
                  <a:moveTo>
                    <a:pt x="7286244" y="166116"/>
                  </a:moveTo>
                  <a:lnTo>
                    <a:pt x="7815072" y="166116"/>
                  </a:lnTo>
                  <a:lnTo>
                    <a:pt x="7815072" y="2976372"/>
                  </a:lnTo>
                  <a:lnTo>
                    <a:pt x="7286244" y="2976372"/>
                  </a:lnTo>
                  <a:lnTo>
                    <a:pt x="7286244" y="166116"/>
                  </a:lnTo>
                  <a:close/>
                  <a:moveTo>
                    <a:pt x="8080248" y="108204"/>
                  </a:moveTo>
                  <a:lnTo>
                    <a:pt x="8610600" y="108204"/>
                  </a:lnTo>
                  <a:lnTo>
                    <a:pt x="8610600" y="2976372"/>
                  </a:lnTo>
                  <a:lnTo>
                    <a:pt x="8080248" y="2976372"/>
                  </a:lnTo>
                  <a:lnTo>
                    <a:pt x="8080248" y="108204"/>
                  </a:lnTo>
                  <a:close/>
                  <a:moveTo>
                    <a:pt x="8875776" y="0"/>
                  </a:moveTo>
                  <a:lnTo>
                    <a:pt x="9406128" y="0"/>
                  </a:lnTo>
                  <a:lnTo>
                    <a:pt x="9406128" y="2976372"/>
                  </a:lnTo>
                  <a:lnTo>
                    <a:pt x="8875776" y="2976372"/>
                  </a:lnTo>
                  <a:lnTo>
                    <a:pt x="8875776" y="0"/>
                  </a:lnTo>
                  <a:close/>
                  <a:moveTo>
                    <a:pt x="0" y="2976372"/>
                  </a:moveTo>
                  <a:lnTo>
                    <a:pt x="9538716" y="2976372"/>
                  </a:lnTo>
                  <a:moveTo>
                    <a:pt x="0" y="2919984"/>
                  </a:moveTo>
                  <a:lnTo>
                    <a:pt x="0" y="2976372"/>
                  </a:lnTo>
                  <a:moveTo>
                    <a:pt x="794004" y="2919984"/>
                  </a:moveTo>
                  <a:lnTo>
                    <a:pt x="794004" y="2976372"/>
                  </a:lnTo>
                  <a:moveTo>
                    <a:pt x="1589532" y="2919984"/>
                  </a:moveTo>
                  <a:lnTo>
                    <a:pt x="1589532" y="2976372"/>
                  </a:lnTo>
                  <a:moveTo>
                    <a:pt x="2383535" y="2919984"/>
                  </a:moveTo>
                  <a:lnTo>
                    <a:pt x="2383535" y="2976372"/>
                  </a:lnTo>
                  <a:moveTo>
                    <a:pt x="3179064" y="2919984"/>
                  </a:moveTo>
                  <a:lnTo>
                    <a:pt x="3179064" y="2976372"/>
                  </a:lnTo>
                  <a:moveTo>
                    <a:pt x="3973068" y="2919984"/>
                  </a:moveTo>
                  <a:lnTo>
                    <a:pt x="3973068" y="2976372"/>
                  </a:lnTo>
                  <a:moveTo>
                    <a:pt x="4768596" y="2919984"/>
                  </a:moveTo>
                  <a:lnTo>
                    <a:pt x="4768596" y="2976372"/>
                  </a:lnTo>
                  <a:moveTo>
                    <a:pt x="5564124" y="2919984"/>
                  </a:moveTo>
                  <a:lnTo>
                    <a:pt x="5564124" y="2976372"/>
                  </a:lnTo>
                  <a:moveTo>
                    <a:pt x="6358128" y="2919984"/>
                  </a:moveTo>
                  <a:lnTo>
                    <a:pt x="6358128" y="2976372"/>
                  </a:lnTo>
                  <a:moveTo>
                    <a:pt x="7153656" y="2919984"/>
                  </a:moveTo>
                  <a:lnTo>
                    <a:pt x="7153656" y="2976372"/>
                  </a:lnTo>
                  <a:moveTo>
                    <a:pt x="7947659" y="2919984"/>
                  </a:moveTo>
                  <a:lnTo>
                    <a:pt x="7947659" y="2976372"/>
                  </a:lnTo>
                  <a:moveTo>
                    <a:pt x="8743188" y="2919984"/>
                  </a:moveTo>
                  <a:lnTo>
                    <a:pt x="8743188" y="2976372"/>
                  </a:lnTo>
                  <a:moveTo>
                    <a:pt x="9538716" y="2919984"/>
                  </a:moveTo>
                  <a:lnTo>
                    <a:pt x="9538716" y="2976372"/>
                  </a:lnTo>
                </a:path>
              </a:pathLst>
            </a:custGeom>
            <a:noFill/>
            <a:ln w="9000">
              <a:solidFill>
                <a:srgbClr val="000000"/>
              </a:solidFill>
              <a:round/>
            </a:ln>
          </p:spPr>
          <p:style>
            <a:lnRef idx="0"/>
            <a:fillRef idx="0"/>
            <a:effectRef idx="0"/>
            <a:fontRef idx="minor"/>
          </p:style>
        </p:sp>
        <p:sp>
          <p:nvSpPr>
            <p:cNvPr id="486" name="CustomShape 42"/>
            <p:cNvSpPr/>
            <p:nvPr/>
          </p:nvSpPr>
          <p:spPr>
            <a:xfrm>
              <a:off x="1772640" y="3991320"/>
              <a:ext cx="161280" cy="161280"/>
            </a:xfrm>
            <a:prstGeom prst="rect">
              <a:avLst/>
            </a:prstGeom>
            <a:blipFill rotWithShape="0">
              <a:blip r:embed="rId1"/>
              <a:stretch>
                <a:fillRect/>
              </a:stretch>
            </a:blipFill>
            <a:ln>
              <a:noFill/>
            </a:ln>
          </p:spPr>
          <p:style>
            <a:lnRef idx="0"/>
            <a:fillRef idx="0"/>
            <a:effectRef idx="0"/>
            <a:fontRef idx="minor"/>
          </p:style>
        </p:sp>
        <p:sp>
          <p:nvSpPr>
            <p:cNvPr id="487" name="CustomShape 43"/>
            <p:cNvSpPr/>
            <p:nvPr/>
          </p:nvSpPr>
          <p:spPr>
            <a:xfrm>
              <a:off x="2568240" y="3173040"/>
              <a:ext cx="161280" cy="161280"/>
            </a:xfrm>
            <a:prstGeom prst="rect">
              <a:avLst/>
            </a:prstGeom>
            <a:blipFill rotWithShape="0">
              <a:blip r:embed="rId2"/>
              <a:stretch>
                <a:fillRect/>
              </a:stretch>
            </a:blipFill>
            <a:ln>
              <a:noFill/>
            </a:ln>
          </p:spPr>
          <p:style>
            <a:lnRef idx="0"/>
            <a:fillRef idx="0"/>
            <a:effectRef idx="0"/>
            <a:fontRef idx="minor"/>
          </p:style>
        </p:sp>
        <p:sp>
          <p:nvSpPr>
            <p:cNvPr id="488" name="CustomShape 44"/>
            <p:cNvSpPr/>
            <p:nvPr/>
          </p:nvSpPr>
          <p:spPr>
            <a:xfrm>
              <a:off x="3363480" y="3154680"/>
              <a:ext cx="161280" cy="161280"/>
            </a:xfrm>
            <a:prstGeom prst="rect">
              <a:avLst/>
            </a:prstGeom>
            <a:blipFill rotWithShape="0">
              <a:blip r:embed="rId3"/>
              <a:stretch>
                <a:fillRect/>
              </a:stretch>
            </a:blipFill>
            <a:ln>
              <a:noFill/>
            </a:ln>
          </p:spPr>
          <p:style>
            <a:lnRef idx="0"/>
            <a:fillRef idx="0"/>
            <a:effectRef idx="0"/>
            <a:fontRef idx="minor"/>
          </p:style>
        </p:sp>
        <p:sp>
          <p:nvSpPr>
            <p:cNvPr id="489" name="CustomShape 45"/>
            <p:cNvSpPr/>
            <p:nvPr/>
          </p:nvSpPr>
          <p:spPr>
            <a:xfrm>
              <a:off x="4157640" y="3042000"/>
              <a:ext cx="161280" cy="161280"/>
            </a:xfrm>
            <a:prstGeom prst="rect">
              <a:avLst/>
            </a:prstGeom>
            <a:blipFill rotWithShape="0">
              <a:blip r:embed="rId4"/>
              <a:stretch>
                <a:fillRect/>
              </a:stretch>
            </a:blipFill>
            <a:ln>
              <a:noFill/>
            </a:ln>
          </p:spPr>
          <p:style>
            <a:lnRef idx="0"/>
            <a:fillRef idx="0"/>
            <a:effectRef idx="0"/>
            <a:fontRef idx="minor"/>
          </p:style>
        </p:sp>
        <p:sp>
          <p:nvSpPr>
            <p:cNvPr id="490" name="CustomShape 46"/>
            <p:cNvSpPr/>
            <p:nvPr/>
          </p:nvSpPr>
          <p:spPr>
            <a:xfrm>
              <a:off x="4953240" y="3194280"/>
              <a:ext cx="161280" cy="161280"/>
            </a:xfrm>
            <a:prstGeom prst="rect">
              <a:avLst/>
            </a:prstGeom>
            <a:blipFill rotWithShape="0">
              <a:blip r:embed="rId5"/>
              <a:stretch>
                <a:fillRect/>
              </a:stretch>
            </a:blipFill>
            <a:ln>
              <a:noFill/>
            </a:ln>
          </p:spPr>
          <p:style>
            <a:lnRef idx="0"/>
            <a:fillRef idx="0"/>
            <a:effectRef idx="0"/>
            <a:fontRef idx="minor"/>
          </p:style>
        </p:sp>
        <p:sp>
          <p:nvSpPr>
            <p:cNvPr id="491" name="CustomShape 47"/>
            <p:cNvSpPr/>
            <p:nvPr/>
          </p:nvSpPr>
          <p:spPr>
            <a:xfrm>
              <a:off x="5747040" y="3124080"/>
              <a:ext cx="161280" cy="161280"/>
            </a:xfrm>
            <a:prstGeom prst="rect">
              <a:avLst/>
            </a:prstGeom>
            <a:blipFill rotWithShape="0">
              <a:blip r:embed="rId6"/>
              <a:stretch>
                <a:fillRect/>
              </a:stretch>
            </a:blipFill>
            <a:ln>
              <a:noFill/>
            </a:ln>
          </p:spPr>
          <p:style>
            <a:lnRef idx="0"/>
            <a:fillRef idx="0"/>
            <a:effectRef idx="0"/>
            <a:fontRef idx="minor"/>
          </p:style>
        </p:sp>
        <p:sp>
          <p:nvSpPr>
            <p:cNvPr id="492" name="CustomShape 48"/>
            <p:cNvSpPr/>
            <p:nvPr/>
          </p:nvSpPr>
          <p:spPr>
            <a:xfrm>
              <a:off x="6542640" y="3207960"/>
              <a:ext cx="161280" cy="161280"/>
            </a:xfrm>
            <a:prstGeom prst="rect">
              <a:avLst/>
            </a:prstGeom>
            <a:blipFill rotWithShape="0">
              <a:blip r:embed="rId7"/>
              <a:stretch>
                <a:fillRect/>
              </a:stretch>
            </a:blipFill>
            <a:ln>
              <a:noFill/>
            </a:ln>
          </p:spPr>
          <p:style>
            <a:lnRef idx="0"/>
            <a:fillRef idx="0"/>
            <a:effectRef idx="0"/>
            <a:fontRef idx="minor"/>
          </p:style>
        </p:sp>
        <p:sp>
          <p:nvSpPr>
            <p:cNvPr id="493" name="CustomShape 49"/>
            <p:cNvSpPr/>
            <p:nvPr/>
          </p:nvSpPr>
          <p:spPr>
            <a:xfrm>
              <a:off x="7336800" y="2732400"/>
              <a:ext cx="161280" cy="161280"/>
            </a:xfrm>
            <a:prstGeom prst="rect">
              <a:avLst/>
            </a:prstGeom>
            <a:blipFill rotWithShape="0">
              <a:blip r:embed="rId8"/>
              <a:stretch>
                <a:fillRect/>
              </a:stretch>
            </a:blipFill>
            <a:ln>
              <a:noFill/>
            </a:ln>
          </p:spPr>
          <p:style>
            <a:lnRef idx="0"/>
            <a:fillRef idx="0"/>
            <a:effectRef idx="0"/>
            <a:fontRef idx="minor"/>
          </p:style>
        </p:sp>
        <p:sp>
          <p:nvSpPr>
            <p:cNvPr id="494" name="CustomShape 50"/>
            <p:cNvSpPr/>
            <p:nvPr/>
          </p:nvSpPr>
          <p:spPr>
            <a:xfrm>
              <a:off x="8132040" y="2421720"/>
              <a:ext cx="161280" cy="161280"/>
            </a:xfrm>
            <a:prstGeom prst="rect">
              <a:avLst/>
            </a:prstGeom>
            <a:blipFill rotWithShape="0">
              <a:blip r:embed="rId9"/>
              <a:stretch>
                <a:fillRect/>
              </a:stretch>
            </a:blipFill>
            <a:ln>
              <a:noFill/>
            </a:ln>
          </p:spPr>
          <p:style>
            <a:lnRef idx="0"/>
            <a:fillRef idx="0"/>
            <a:effectRef idx="0"/>
            <a:fontRef idx="minor"/>
          </p:style>
        </p:sp>
        <p:sp>
          <p:nvSpPr>
            <p:cNvPr id="495" name="CustomShape 51"/>
            <p:cNvSpPr/>
            <p:nvPr/>
          </p:nvSpPr>
          <p:spPr>
            <a:xfrm>
              <a:off x="8927640" y="2262960"/>
              <a:ext cx="161280" cy="161280"/>
            </a:xfrm>
            <a:prstGeom prst="rect">
              <a:avLst/>
            </a:prstGeom>
            <a:blipFill rotWithShape="0">
              <a:blip r:embed="rId10"/>
              <a:stretch>
                <a:fillRect/>
              </a:stretch>
            </a:blipFill>
            <a:ln>
              <a:noFill/>
            </a:ln>
          </p:spPr>
          <p:style>
            <a:lnRef idx="0"/>
            <a:fillRef idx="0"/>
            <a:effectRef idx="0"/>
            <a:fontRef idx="minor"/>
          </p:style>
        </p:sp>
        <p:sp>
          <p:nvSpPr>
            <p:cNvPr id="496" name="CustomShape 52"/>
            <p:cNvSpPr/>
            <p:nvPr/>
          </p:nvSpPr>
          <p:spPr>
            <a:xfrm>
              <a:off x="9721800" y="2613600"/>
              <a:ext cx="161280" cy="161280"/>
            </a:xfrm>
            <a:prstGeom prst="rect">
              <a:avLst/>
            </a:prstGeom>
            <a:blipFill rotWithShape="0">
              <a:blip r:embed="rId11"/>
              <a:stretch>
                <a:fillRect/>
              </a:stretch>
            </a:blipFill>
            <a:ln>
              <a:noFill/>
            </a:ln>
          </p:spPr>
          <p:style>
            <a:lnRef idx="0"/>
            <a:fillRef idx="0"/>
            <a:effectRef idx="0"/>
            <a:fontRef idx="minor"/>
          </p:style>
        </p:sp>
        <p:sp>
          <p:nvSpPr>
            <p:cNvPr id="497" name="CustomShape 53"/>
            <p:cNvSpPr/>
            <p:nvPr/>
          </p:nvSpPr>
          <p:spPr>
            <a:xfrm>
              <a:off x="10517400" y="2346840"/>
              <a:ext cx="161280" cy="161280"/>
            </a:xfrm>
            <a:prstGeom prst="rect">
              <a:avLst/>
            </a:prstGeom>
            <a:blipFill rotWithShape="0">
              <a:blip r:embed="rId12"/>
              <a:stretch>
                <a:fillRect/>
              </a:stretch>
            </a:blipFill>
            <a:ln>
              <a:noFill/>
            </a:ln>
          </p:spPr>
          <p:style>
            <a:lnRef idx="0"/>
            <a:fillRef idx="0"/>
            <a:effectRef idx="0"/>
            <a:fontRef idx="minor"/>
          </p:style>
        </p:sp>
      </p:grpSp>
      <p:sp>
        <p:nvSpPr>
          <p:cNvPr id="498" name="CustomShape 54"/>
          <p:cNvSpPr/>
          <p:nvPr/>
        </p:nvSpPr>
        <p:spPr>
          <a:xfrm>
            <a:off x="1456920" y="2124360"/>
            <a:ext cx="9538560" cy="360"/>
          </a:xfrm>
          <a:custGeom>
            <a:avLst/>
            <a:gdLst/>
            <a:ahLst/>
            <a:rect l="l" t="t" r="r" b="b"/>
            <a:pathLst>
              <a:path w="9538970" h="0">
                <a:moveTo>
                  <a:pt x="0" y="0"/>
                </a:moveTo>
                <a:lnTo>
                  <a:pt x="9538716" y="0"/>
                </a:lnTo>
              </a:path>
            </a:pathLst>
          </a:custGeom>
          <a:noFill/>
          <a:ln w="9000">
            <a:solidFill>
              <a:srgbClr val="d9d9d9"/>
            </a:solidFill>
            <a:round/>
          </a:ln>
        </p:spPr>
        <p:style>
          <a:lnRef idx="0"/>
          <a:fillRef idx="0"/>
          <a:effectRef idx="0"/>
          <a:fontRef idx="minor"/>
        </p:style>
      </p:sp>
      <p:sp>
        <p:nvSpPr>
          <p:cNvPr id="499" name="CustomShape 55"/>
          <p:cNvSpPr/>
          <p:nvPr/>
        </p:nvSpPr>
        <p:spPr>
          <a:xfrm>
            <a:off x="1687320" y="5587920"/>
            <a:ext cx="3344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DEU</a:t>
            </a:r>
            <a:endParaRPr b="0" lang="it-IT" sz="1400" spc="-1" strike="noStrike">
              <a:latin typeface="Arial"/>
            </a:endParaRPr>
          </a:p>
        </p:txBody>
      </p:sp>
      <p:sp>
        <p:nvSpPr>
          <p:cNvPr id="500" name="CustomShape 56"/>
          <p:cNvSpPr/>
          <p:nvPr/>
        </p:nvSpPr>
        <p:spPr>
          <a:xfrm>
            <a:off x="2518920" y="5587920"/>
            <a:ext cx="2606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ITA</a:t>
            </a:r>
            <a:endParaRPr b="0" lang="it-IT" sz="1400" spc="-1" strike="noStrike">
              <a:latin typeface="Arial"/>
            </a:endParaRPr>
          </a:p>
        </p:txBody>
      </p:sp>
      <p:sp>
        <p:nvSpPr>
          <p:cNvPr id="501" name="CustomShape 57"/>
          <p:cNvSpPr/>
          <p:nvPr/>
        </p:nvSpPr>
        <p:spPr>
          <a:xfrm>
            <a:off x="3269520" y="5587920"/>
            <a:ext cx="35028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2" strike="noStrike">
                <a:solidFill>
                  <a:srgbClr val="000000"/>
                </a:solidFill>
                <a:latin typeface="Arial Narrow"/>
              </a:rPr>
              <a:t>G</a:t>
            </a:r>
            <a:r>
              <a:rPr b="1" lang="it-IT" sz="1400" spc="4" strike="noStrike">
                <a:solidFill>
                  <a:srgbClr val="000000"/>
                </a:solidFill>
                <a:latin typeface="Arial Narrow"/>
              </a:rPr>
              <a:t>B</a:t>
            </a:r>
            <a:r>
              <a:rPr b="1" lang="it-IT" sz="1400" spc="-1" strike="noStrike">
                <a:solidFill>
                  <a:srgbClr val="000000"/>
                </a:solidFill>
                <a:latin typeface="Arial Narrow"/>
              </a:rPr>
              <a:t>R</a:t>
            </a:r>
            <a:endParaRPr b="0" lang="it-IT" sz="1400" spc="-1" strike="noStrike">
              <a:latin typeface="Arial"/>
            </a:endParaRPr>
          </a:p>
        </p:txBody>
      </p:sp>
      <p:sp>
        <p:nvSpPr>
          <p:cNvPr id="502" name="CustomShape 58"/>
          <p:cNvSpPr/>
          <p:nvPr/>
        </p:nvSpPr>
        <p:spPr>
          <a:xfrm>
            <a:off x="4076280" y="5587920"/>
            <a:ext cx="3261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2" strike="noStrike">
                <a:solidFill>
                  <a:srgbClr val="000000"/>
                </a:solidFill>
                <a:latin typeface="Arial Narrow"/>
              </a:rPr>
              <a:t>F</a:t>
            </a:r>
            <a:r>
              <a:rPr b="1" lang="it-IT" sz="1400" spc="4" strike="noStrike">
                <a:solidFill>
                  <a:srgbClr val="000000"/>
                </a:solidFill>
                <a:latin typeface="Arial Narrow"/>
              </a:rPr>
              <a:t>R</a:t>
            </a:r>
            <a:r>
              <a:rPr b="1" lang="it-IT" sz="1400" spc="-1" strike="noStrike">
                <a:solidFill>
                  <a:srgbClr val="000000"/>
                </a:solidFill>
                <a:latin typeface="Arial Narrow"/>
              </a:rPr>
              <a:t>A</a:t>
            </a:r>
            <a:endParaRPr b="0" lang="it-IT" sz="1400" spc="-1" strike="noStrike">
              <a:latin typeface="Arial"/>
            </a:endParaRPr>
          </a:p>
        </p:txBody>
      </p:sp>
      <p:sp>
        <p:nvSpPr>
          <p:cNvPr id="503" name="CustomShape 59"/>
          <p:cNvSpPr/>
          <p:nvPr/>
        </p:nvSpPr>
        <p:spPr>
          <a:xfrm>
            <a:off x="4879440" y="5587920"/>
            <a:ext cx="3096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J</a:t>
            </a:r>
            <a:r>
              <a:rPr b="1" lang="it-IT" sz="1400" spc="-1" strike="noStrike">
                <a:solidFill>
                  <a:srgbClr val="000000"/>
                </a:solidFill>
                <a:latin typeface="Arial Narrow"/>
              </a:rPr>
              <a:t>PN</a:t>
            </a:r>
            <a:endParaRPr b="0" lang="it-IT" sz="1400" spc="-1" strike="noStrike">
              <a:latin typeface="Arial"/>
            </a:endParaRPr>
          </a:p>
        </p:txBody>
      </p:sp>
      <p:sp>
        <p:nvSpPr>
          <p:cNvPr id="504" name="CustomShape 60"/>
          <p:cNvSpPr/>
          <p:nvPr/>
        </p:nvSpPr>
        <p:spPr>
          <a:xfrm>
            <a:off x="5662440" y="5587920"/>
            <a:ext cx="3330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AUS</a:t>
            </a:r>
            <a:endParaRPr b="0" lang="it-IT" sz="1400" spc="-1" strike="noStrike">
              <a:latin typeface="Arial"/>
            </a:endParaRPr>
          </a:p>
        </p:txBody>
      </p:sp>
      <p:sp>
        <p:nvSpPr>
          <p:cNvPr id="505" name="CustomShape 61"/>
          <p:cNvSpPr/>
          <p:nvPr/>
        </p:nvSpPr>
        <p:spPr>
          <a:xfrm>
            <a:off x="6457320" y="5587920"/>
            <a:ext cx="3344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USA</a:t>
            </a:r>
            <a:endParaRPr b="0" lang="it-IT" sz="1400" spc="-1" strike="noStrike">
              <a:latin typeface="Arial"/>
            </a:endParaRPr>
          </a:p>
        </p:txBody>
      </p:sp>
      <p:sp>
        <p:nvSpPr>
          <p:cNvPr id="506" name="CustomShape 62"/>
          <p:cNvSpPr/>
          <p:nvPr/>
        </p:nvSpPr>
        <p:spPr>
          <a:xfrm>
            <a:off x="7281000" y="5587920"/>
            <a:ext cx="2772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IDN</a:t>
            </a:r>
            <a:endParaRPr b="0" lang="it-IT" sz="1400" spc="-1" strike="noStrike">
              <a:latin typeface="Arial"/>
            </a:endParaRPr>
          </a:p>
        </p:txBody>
      </p:sp>
      <p:sp>
        <p:nvSpPr>
          <p:cNvPr id="507" name="CustomShape 63"/>
          <p:cNvSpPr/>
          <p:nvPr/>
        </p:nvSpPr>
        <p:spPr>
          <a:xfrm>
            <a:off x="8043120" y="5587920"/>
            <a:ext cx="3420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MEX</a:t>
            </a:r>
            <a:endParaRPr b="0" lang="it-IT" sz="1400" spc="-1" strike="noStrike">
              <a:latin typeface="Arial"/>
            </a:endParaRPr>
          </a:p>
        </p:txBody>
      </p:sp>
      <p:sp>
        <p:nvSpPr>
          <p:cNvPr id="508" name="CustomShape 64"/>
          <p:cNvSpPr/>
          <p:nvPr/>
        </p:nvSpPr>
        <p:spPr>
          <a:xfrm>
            <a:off x="8838360" y="5587920"/>
            <a:ext cx="340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BRA</a:t>
            </a:r>
            <a:endParaRPr b="0" lang="it-IT" sz="1400" spc="-1" strike="noStrike">
              <a:latin typeface="Arial"/>
            </a:endParaRPr>
          </a:p>
        </p:txBody>
      </p:sp>
      <p:sp>
        <p:nvSpPr>
          <p:cNvPr id="509" name="CustomShape 65"/>
          <p:cNvSpPr/>
          <p:nvPr/>
        </p:nvSpPr>
        <p:spPr>
          <a:xfrm>
            <a:off x="9629280" y="5587920"/>
            <a:ext cx="35028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KOR</a:t>
            </a:r>
            <a:endParaRPr b="0" lang="it-IT" sz="1400" spc="-1" strike="noStrike">
              <a:latin typeface="Arial"/>
            </a:endParaRPr>
          </a:p>
        </p:txBody>
      </p:sp>
      <p:sp>
        <p:nvSpPr>
          <p:cNvPr id="510" name="CustomShape 66"/>
          <p:cNvSpPr/>
          <p:nvPr/>
        </p:nvSpPr>
        <p:spPr>
          <a:xfrm>
            <a:off x="10460880" y="5587920"/>
            <a:ext cx="2772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IND</a:t>
            </a:r>
            <a:endParaRPr b="0" lang="it-IT" sz="1400" spc="-1" strike="noStrike">
              <a:latin typeface="Arial"/>
            </a:endParaRPr>
          </a:p>
        </p:txBody>
      </p:sp>
      <p:grpSp>
        <p:nvGrpSpPr>
          <p:cNvPr id="511" name="Group 67"/>
          <p:cNvGrpSpPr/>
          <p:nvPr/>
        </p:nvGrpSpPr>
        <p:grpSpPr>
          <a:xfrm>
            <a:off x="5090040" y="1754280"/>
            <a:ext cx="103680" cy="105120"/>
            <a:chOff x="5090040" y="1754280"/>
            <a:chExt cx="103680" cy="105120"/>
          </a:xfrm>
        </p:grpSpPr>
        <p:sp>
          <p:nvSpPr>
            <p:cNvPr id="512" name="CustomShape 68"/>
            <p:cNvSpPr/>
            <p:nvPr/>
          </p:nvSpPr>
          <p:spPr>
            <a:xfrm>
              <a:off x="5090040" y="1754280"/>
              <a:ext cx="103680" cy="105120"/>
            </a:xfrm>
            <a:custGeom>
              <a:avLst/>
              <a:gdLst/>
              <a:ahLst/>
              <a:rect l="l" t="t" r="r" b="b"/>
              <a:pathLst>
                <a:path w="104139" h="105410">
                  <a:moveTo>
                    <a:pt x="103632" y="0"/>
                  </a:moveTo>
                  <a:lnTo>
                    <a:pt x="0" y="0"/>
                  </a:lnTo>
                  <a:lnTo>
                    <a:pt x="0" y="105155"/>
                  </a:lnTo>
                  <a:lnTo>
                    <a:pt x="103632" y="105155"/>
                  </a:lnTo>
                  <a:lnTo>
                    <a:pt x="103632" y="0"/>
                  </a:lnTo>
                  <a:close/>
                </a:path>
              </a:pathLst>
            </a:custGeom>
            <a:solidFill>
              <a:srgbClr val="92d050"/>
            </a:solidFill>
            <a:ln>
              <a:noFill/>
            </a:ln>
          </p:spPr>
          <p:style>
            <a:lnRef idx="0"/>
            <a:fillRef idx="0"/>
            <a:effectRef idx="0"/>
            <a:fontRef idx="minor"/>
          </p:style>
        </p:sp>
        <p:sp>
          <p:nvSpPr>
            <p:cNvPr id="513" name="CustomShape 69"/>
            <p:cNvSpPr/>
            <p:nvPr/>
          </p:nvSpPr>
          <p:spPr>
            <a:xfrm>
              <a:off x="5090040" y="1754280"/>
              <a:ext cx="103680" cy="105120"/>
            </a:xfrm>
            <a:custGeom>
              <a:avLst/>
              <a:gdLst/>
              <a:ahLst/>
              <a:rect l="l" t="t" r="r" b="b"/>
              <a:pathLst>
                <a:path w="104139" h="105410">
                  <a:moveTo>
                    <a:pt x="0" y="105155"/>
                  </a:moveTo>
                  <a:lnTo>
                    <a:pt x="103632" y="105155"/>
                  </a:lnTo>
                  <a:lnTo>
                    <a:pt x="103632" y="0"/>
                  </a:lnTo>
                  <a:lnTo>
                    <a:pt x="0" y="0"/>
                  </a:lnTo>
                  <a:lnTo>
                    <a:pt x="0" y="105155"/>
                  </a:lnTo>
                  <a:close/>
                </a:path>
              </a:pathLst>
            </a:custGeom>
            <a:noFill/>
            <a:ln w="9000">
              <a:solidFill>
                <a:srgbClr val="000000"/>
              </a:solidFill>
              <a:round/>
            </a:ln>
          </p:spPr>
          <p:style>
            <a:lnRef idx="0"/>
            <a:fillRef idx="0"/>
            <a:effectRef idx="0"/>
            <a:fontRef idx="minor"/>
          </p:style>
        </p:sp>
      </p:grpSp>
      <p:sp>
        <p:nvSpPr>
          <p:cNvPr id="514" name="CustomShape 70"/>
          <p:cNvSpPr/>
          <p:nvPr/>
        </p:nvSpPr>
        <p:spPr>
          <a:xfrm>
            <a:off x="6338160" y="1744920"/>
            <a:ext cx="121680" cy="121680"/>
          </a:xfrm>
          <a:prstGeom prst="rect">
            <a:avLst/>
          </a:prstGeom>
          <a:blipFill rotWithShape="0">
            <a:blip r:embed="rId13"/>
            <a:stretch>
              <a:fillRect/>
            </a:stretch>
          </a:blipFill>
          <a:ln>
            <a:noFill/>
          </a:ln>
        </p:spPr>
        <p:style>
          <a:lnRef idx="0"/>
          <a:fillRef idx="0"/>
          <a:effectRef idx="0"/>
          <a:fontRef idx="minor"/>
        </p:style>
      </p:sp>
      <p:sp>
        <p:nvSpPr>
          <p:cNvPr id="515" name="CustomShape 71"/>
          <p:cNvSpPr/>
          <p:nvPr/>
        </p:nvSpPr>
        <p:spPr>
          <a:xfrm>
            <a:off x="1124640" y="996840"/>
            <a:ext cx="9603360" cy="4839840"/>
          </a:xfrm>
          <a:prstGeom prst="rect">
            <a:avLst/>
          </a:prstGeom>
          <a:noFill/>
          <a:ln>
            <a:noFill/>
          </a:ln>
        </p:spPr>
        <p:style>
          <a:lnRef idx="0"/>
          <a:fillRef idx="0"/>
          <a:effectRef idx="0"/>
          <a:fontRef idx="minor"/>
        </p:style>
        <p:txBody>
          <a:bodyPr lIns="0" rIns="0" tIns="13320" bIns="0">
            <a:spAutoFit/>
          </a:bodyPr>
          <a:p>
            <a:pPr marL="335880" algn="ctr">
              <a:lnSpc>
                <a:spcPct val="100000"/>
              </a:lnSpc>
              <a:spcBef>
                <a:spcPts val="105"/>
              </a:spcBef>
            </a:pPr>
            <a:r>
              <a:rPr b="1" lang="it-IT" sz="2000" spc="-1" strike="noStrike">
                <a:solidFill>
                  <a:srgbClr val="171717"/>
                </a:solidFill>
                <a:latin typeface="Arial"/>
              </a:rPr>
              <a:t>Molte persone stanno ancora evitando di uscire</a:t>
            </a:r>
            <a:endParaRPr b="0" lang="it-IT" sz="2000" spc="-1" strike="noStrike">
              <a:latin typeface="Arial"/>
            </a:endParaRPr>
          </a:p>
          <a:p>
            <a:pPr marL="335880" algn="ctr">
              <a:lnSpc>
                <a:spcPct val="100000"/>
              </a:lnSpc>
              <a:spcBef>
                <a:spcPts val="14"/>
              </a:spcBef>
            </a:pPr>
            <a:r>
              <a:rPr b="0" i="1" lang="it-IT" sz="1400" spc="-1" strike="noStrike">
                <a:solidFill>
                  <a:srgbClr val="171717"/>
                </a:solidFill>
                <a:latin typeface="Arial"/>
              </a:rPr>
              <a:t>% di intervistati che dichiarano di "evitare di uscire in generale" per proteggere se stessi o gli altri da Covid-19</a:t>
            </a:r>
            <a:endParaRPr b="0" lang="it-IT" sz="1400" spc="-1" strike="noStrike">
              <a:latin typeface="Arial"/>
            </a:endParaRPr>
          </a:p>
          <a:p>
            <a:pPr marL="4117320">
              <a:lnSpc>
                <a:spcPct val="100000"/>
              </a:lnSpc>
              <a:spcBef>
                <a:spcPts val="1094"/>
              </a:spcBef>
            </a:pPr>
            <a:r>
              <a:rPr b="1" lang="it-IT" sz="1600" spc="-7" strike="noStrike">
                <a:solidFill>
                  <a:srgbClr val="000000"/>
                </a:solidFill>
                <a:latin typeface="Arial Narrow"/>
              </a:rPr>
              <a:t>Metá agosto</a:t>
            </a:r>
            <a:r>
              <a:rPr b="1" lang="it-IT" sz="1600" spc="-7" strike="noStrike">
                <a:solidFill>
                  <a:srgbClr val="000000"/>
                </a:solidFill>
                <a:latin typeface="Arial Narrow"/>
              </a:rPr>
              <a:t>	</a:t>
            </a:r>
            <a:r>
              <a:rPr b="1" lang="it-IT" sz="1600" spc="-7" strike="noStrike">
                <a:solidFill>
                  <a:srgbClr val="000000"/>
                </a:solidFill>
                <a:latin typeface="Arial Narrow"/>
              </a:rPr>
              <a:t>metá maggio</a:t>
            </a:r>
            <a:endParaRPr b="0" lang="it-IT" sz="1600" spc="-1" strike="noStrike">
              <a:latin typeface="Arial"/>
            </a:endParaRPr>
          </a:p>
          <a:p>
            <a:pPr marL="12600">
              <a:lnSpc>
                <a:spcPct val="100000"/>
              </a:lnSpc>
              <a:spcBef>
                <a:spcPts val="726"/>
              </a:spcBef>
            </a:pPr>
            <a:r>
              <a:rPr b="1" lang="it-IT" sz="1400" spc="-7" strike="noStrike">
                <a:solidFill>
                  <a:srgbClr val="000000"/>
                </a:solidFill>
                <a:latin typeface="Arial Narrow"/>
              </a:rPr>
              <a:t>90</a:t>
            </a:r>
            <a:endParaRPr b="0" lang="it-IT" sz="1400" spc="-1" strike="noStrike">
              <a:latin typeface="Arial"/>
            </a:endParaRPr>
          </a:p>
          <a:p>
            <a:pPr marL="12600">
              <a:lnSpc>
                <a:spcPct val="100000"/>
              </a:lnSpc>
              <a:spcBef>
                <a:spcPts val="1276"/>
              </a:spcBef>
            </a:pPr>
            <a:r>
              <a:rPr b="1" lang="it-IT" sz="1400" spc="-12" strike="noStrike">
                <a:solidFill>
                  <a:srgbClr val="000000"/>
                </a:solidFill>
                <a:latin typeface="Arial Narrow"/>
              </a:rPr>
              <a:t>80</a:t>
            </a:r>
            <a:endParaRPr b="0" lang="it-IT" sz="1400" spc="-1" strike="noStrike">
              <a:latin typeface="Arial"/>
            </a:endParaRPr>
          </a:p>
          <a:p>
            <a:pPr marL="12600">
              <a:lnSpc>
                <a:spcPct val="100000"/>
              </a:lnSpc>
              <a:spcBef>
                <a:spcPts val="1276"/>
              </a:spcBef>
            </a:pPr>
            <a:r>
              <a:rPr b="1" lang="it-IT" sz="1400" spc="-12" strike="noStrike">
                <a:solidFill>
                  <a:srgbClr val="000000"/>
                </a:solidFill>
                <a:latin typeface="Arial Narrow"/>
              </a:rPr>
              <a:t>70</a:t>
            </a:r>
            <a:endParaRPr b="0" lang="it-IT" sz="1400" spc="-1" strike="noStrike">
              <a:latin typeface="Arial"/>
            </a:endParaRPr>
          </a:p>
          <a:p>
            <a:pPr marL="12600">
              <a:lnSpc>
                <a:spcPct val="100000"/>
              </a:lnSpc>
              <a:spcBef>
                <a:spcPts val="1276"/>
              </a:spcBef>
            </a:pPr>
            <a:r>
              <a:rPr b="1" lang="it-IT" sz="1400" spc="-7" strike="noStrike">
                <a:solidFill>
                  <a:srgbClr val="000000"/>
                </a:solidFill>
                <a:latin typeface="Arial Narrow"/>
              </a:rPr>
              <a:t>60</a:t>
            </a:r>
            <a:endParaRPr b="0" lang="it-IT" sz="1400" spc="-1" strike="noStrike">
              <a:latin typeface="Arial"/>
            </a:endParaRPr>
          </a:p>
          <a:p>
            <a:pPr marL="12600">
              <a:lnSpc>
                <a:spcPct val="100000"/>
              </a:lnSpc>
              <a:spcBef>
                <a:spcPts val="1276"/>
              </a:spcBef>
            </a:pPr>
            <a:r>
              <a:rPr b="1" lang="it-IT" sz="1400" spc="-7" strike="noStrike">
                <a:solidFill>
                  <a:srgbClr val="000000"/>
                </a:solidFill>
                <a:latin typeface="Arial Narrow"/>
              </a:rPr>
              <a:t>50</a:t>
            </a:r>
            <a:endParaRPr b="0" lang="it-IT" sz="1400" spc="-1" strike="noStrike">
              <a:latin typeface="Arial"/>
            </a:endParaRPr>
          </a:p>
          <a:p>
            <a:pPr marL="12600">
              <a:lnSpc>
                <a:spcPct val="100000"/>
              </a:lnSpc>
              <a:spcBef>
                <a:spcPts val="1276"/>
              </a:spcBef>
            </a:pPr>
            <a:r>
              <a:rPr b="1" lang="it-IT" sz="1400" spc="-7" strike="noStrike">
                <a:solidFill>
                  <a:srgbClr val="000000"/>
                </a:solidFill>
                <a:latin typeface="Arial Narrow"/>
              </a:rPr>
              <a:t>40</a:t>
            </a:r>
            <a:endParaRPr b="0" lang="it-IT" sz="1400" spc="-1" strike="noStrike">
              <a:latin typeface="Arial"/>
            </a:endParaRPr>
          </a:p>
          <a:p>
            <a:pPr marL="12600">
              <a:lnSpc>
                <a:spcPct val="100000"/>
              </a:lnSpc>
              <a:spcBef>
                <a:spcPts val="1276"/>
              </a:spcBef>
            </a:pPr>
            <a:r>
              <a:rPr b="1" lang="it-IT" sz="1400" spc="-7" strike="noStrike">
                <a:solidFill>
                  <a:srgbClr val="000000"/>
                </a:solidFill>
                <a:latin typeface="Arial Narrow"/>
              </a:rPr>
              <a:t>30</a:t>
            </a:r>
            <a:endParaRPr b="0" lang="it-IT" sz="1400" spc="-1" strike="noStrike">
              <a:latin typeface="Arial"/>
            </a:endParaRPr>
          </a:p>
          <a:p>
            <a:pPr marL="12600">
              <a:lnSpc>
                <a:spcPct val="100000"/>
              </a:lnSpc>
              <a:spcBef>
                <a:spcPts val="1276"/>
              </a:spcBef>
            </a:pPr>
            <a:r>
              <a:rPr b="1" lang="it-IT" sz="1400" spc="-7" strike="noStrike">
                <a:solidFill>
                  <a:srgbClr val="000000"/>
                </a:solidFill>
                <a:latin typeface="Arial Narrow"/>
              </a:rPr>
              <a:t>20</a:t>
            </a:r>
            <a:endParaRPr b="0" lang="it-IT" sz="1400" spc="-1" strike="noStrike">
              <a:latin typeface="Arial"/>
            </a:endParaRPr>
          </a:p>
          <a:p>
            <a:pPr marL="12600">
              <a:lnSpc>
                <a:spcPct val="100000"/>
              </a:lnSpc>
              <a:spcBef>
                <a:spcPts val="1276"/>
              </a:spcBef>
            </a:pPr>
            <a:r>
              <a:rPr b="1" lang="it-IT" sz="1400" spc="-7" strike="noStrike">
                <a:solidFill>
                  <a:srgbClr val="000000"/>
                </a:solidFill>
                <a:latin typeface="Arial Narrow"/>
              </a:rPr>
              <a:t>10</a:t>
            </a:r>
            <a:endParaRPr b="0" lang="it-IT" sz="1400" spc="-1" strike="noStrike">
              <a:latin typeface="Arial"/>
            </a:endParaRPr>
          </a:p>
          <a:p>
            <a:pPr marL="93240">
              <a:lnSpc>
                <a:spcPct val="100000"/>
              </a:lnSpc>
              <a:spcBef>
                <a:spcPts val="1276"/>
              </a:spcBef>
            </a:pPr>
            <a:r>
              <a:rPr b="1" lang="it-IT" sz="1400" spc="-1" strike="noStrike">
                <a:solidFill>
                  <a:srgbClr val="000000"/>
                </a:solidFill>
                <a:latin typeface="Arial Narrow"/>
              </a:rPr>
              <a:t>0</a:t>
            </a:r>
            <a:endParaRPr b="0" lang="it-IT" sz="1400" spc="-1" strike="noStrike">
              <a:latin typeface="Arial"/>
            </a:endParaRPr>
          </a:p>
        </p:txBody>
      </p:sp>
      <p:sp>
        <p:nvSpPr>
          <p:cNvPr id="516" name="CustomShape 72"/>
          <p:cNvSpPr/>
          <p:nvPr/>
        </p:nvSpPr>
        <p:spPr>
          <a:xfrm>
            <a:off x="1474560" y="6171120"/>
            <a:ext cx="8993880" cy="69876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900" spc="-1" strike="noStrike">
                <a:solidFill>
                  <a:srgbClr val="ffffff"/>
                </a:solidFill>
                <a:latin typeface="Arial"/>
              </a:rPr>
              <a:t>Note: Comparability across countries is limited due to the different timing of </a:t>
            </a:r>
            <a:r>
              <a:rPr b="0" lang="it-IT" sz="900" spc="-7" strike="noStrike">
                <a:solidFill>
                  <a:srgbClr val="ffffff"/>
                </a:solidFill>
                <a:latin typeface="Arial"/>
              </a:rPr>
              <a:t>surveys </a:t>
            </a:r>
            <a:r>
              <a:rPr b="0" lang="it-IT" sz="900" spc="-1" strike="noStrike">
                <a:solidFill>
                  <a:srgbClr val="ffffff"/>
                </a:solidFill>
                <a:latin typeface="Arial"/>
              </a:rPr>
              <a:t>dating from 15 to 29 </a:t>
            </a:r>
            <a:r>
              <a:rPr b="0" lang="it-IT" sz="900" spc="-12" strike="noStrike">
                <a:solidFill>
                  <a:srgbClr val="ffffff"/>
                </a:solidFill>
                <a:latin typeface="Arial"/>
              </a:rPr>
              <a:t>May </a:t>
            </a:r>
            <a:r>
              <a:rPr b="0" lang="it-IT" sz="900" spc="-1" strike="noStrike">
                <a:solidFill>
                  <a:srgbClr val="ffffff"/>
                </a:solidFill>
                <a:latin typeface="Arial"/>
              </a:rPr>
              <a:t>and 20 to 27 August 2020 and to different sample sizes. India is  </a:t>
            </a:r>
            <a:r>
              <a:rPr b="0" lang="it-IT" sz="900" spc="-7" strike="noStrike">
                <a:solidFill>
                  <a:srgbClr val="ffffff"/>
                </a:solidFill>
                <a:latin typeface="Arial"/>
              </a:rPr>
              <a:t>representative </a:t>
            </a:r>
            <a:r>
              <a:rPr b="0" lang="it-IT" sz="900" spc="-1" strike="noStrike">
                <a:solidFill>
                  <a:srgbClr val="ffffff"/>
                </a:solidFill>
                <a:latin typeface="Arial"/>
              </a:rPr>
              <a:t>of the </a:t>
            </a:r>
            <a:r>
              <a:rPr b="0" lang="it-IT" sz="900" spc="-7" strike="noStrike">
                <a:solidFill>
                  <a:srgbClr val="ffffff"/>
                </a:solidFill>
                <a:latin typeface="Arial"/>
              </a:rPr>
              <a:t>urban online population. Survey </a:t>
            </a:r>
            <a:r>
              <a:rPr b="0" lang="it-IT" sz="900" spc="-1" strike="noStrike">
                <a:solidFill>
                  <a:srgbClr val="ffffff"/>
                </a:solidFill>
                <a:latin typeface="Arial"/>
              </a:rPr>
              <a:t>question states “thinking about the last 7 </a:t>
            </a:r>
            <a:r>
              <a:rPr b="0" lang="it-IT" sz="900" spc="-7" strike="noStrike">
                <a:solidFill>
                  <a:srgbClr val="ffffff"/>
                </a:solidFill>
                <a:latin typeface="Arial"/>
              </a:rPr>
              <a:t>days, </a:t>
            </a:r>
            <a:r>
              <a:rPr b="0" lang="it-IT" sz="900" spc="-1" strike="noStrike">
                <a:solidFill>
                  <a:srgbClr val="ffffff"/>
                </a:solidFill>
                <a:latin typeface="Arial"/>
              </a:rPr>
              <a:t>how often </a:t>
            </a:r>
            <a:r>
              <a:rPr b="0" lang="it-IT" sz="900" spc="-7" strike="noStrike">
                <a:solidFill>
                  <a:srgbClr val="ffffff"/>
                </a:solidFill>
                <a:latin typeface="Arial"/>
              </a:rPr>
              <a:t>have you ‘avoided </a:t>
            </a:r>
            <a:r>
              <a:rPr b="0" lang="it-IT" sz="900" spc="-1" strike="noStrike">
                <a:solidFill>
                  <a:srgbClr val="ffffff"/>
                </a:solidFill>
                <a:latin typeface="Arial"/>
              </a:rPr>
              <a:t>going out in general’ to </a:t>
            </a:r>
            <a:r>
              <a:rPr b="0" lang="it-IT" sz="900" spc="9" strike="noStrike">
                <a:solidFill>
                  <a:srgbClr val="ffffff"/>
                </a:solidFill>
                <a:latin typeface="Arial"/>
              </a:rPr>
              <a:t>protect </a:t>
            </a:r>
            <a:r>
              <a:rPr b="0" lang="it-IT" sz="900" spc="-7" strike="noStrike">
                <a:solidFill>
                  <a:srgbClr val="ffffff"/>
                </a:solidFill>
                <a:latin typeface="Arial"/>
              </a:rPr>
              <a:t>yourself or other  </a:t>
            </a:r>
            <a:r>
              <a:rPr b="0" lang="it-IT" sz="900" spc="-1" strike="noStrike">
                <a:solidFill>
                  <a:srgbClr val="ffffff"/>
                </a:solidFill>
                <a:latin typeface="Arial"/>
              </a:rPr>
              <a:t>from </a:t>
            </a:r>
            <a:r>
              <a:rPr b="0" lang="it-IT" sz="900" spc="-7" strike="noStrike">
                <a:solidFill>
                  <a:srgbClr val="ffffff"/>
                </a:solidFill>
                <a:latin typeface="Arial"/>
              </a:rPr>
              <a:t>Covid-19?, </a:t>
            </a:r>
            <a:r>
              <a:rPr b="0" lang="it-IT" sz="900" spc="-1" strike="noStrike">
                <a:solidFill>
                  <a:srgbClr val="ffffff"/>
                </a:solidFill>
                <a:latin typeface="Arial"/>
              </a:rPr>
              <a:t>please </a:t>
            </a:r>
            <a:r>
              <a:rPr b="0" lang="it-IT" sz="900" spc="-7" strike="noStrike">
                <a:solidFill>
                  <a:srgbClr val="ffffff"/>
                </a:solidFill>
                <a:latin typeface="Arial"/>
              </a:rPr>
              <a:t>exclude any </a:t>
            </a:r>
            <a:r>
              <a:rPr b="0" lang="it-IT" sz="900" spc="-1" strike="noStrike">
                <a:solidFill>
                  <a:srgbClr val="ffffff"/>
                </a:solidFill>
                <a:latin typeface="Arial"/>
              </a:rPr>
              <a:t>measures that </a:t>
            </a:r>
            <a:r>
              <a:rPr b="0" lang="it-IT" sz="900" spc="-7" strike="noStrike">
                <a:solidFill>
                  <a:srgbClr val="ffffff"/>
                </a:solidFill>
                <a:latin typeface="Arial"/>
              </a:rPr>
              <a:t>you have already </a:t>
            </a:r>
            <a:r>
              <a:rPr b="0" lang="it-IT" sz="900" spc="-1" strike="noStrike">
                <a:solidFill>
                  <a:srgbClr val="ffffff"/>
                </a:solidFill>
                <a:latin typeface="Arial"/>
              </a:rPr>
              <a:t>taken for reasons </a:t>
            </a:r>
            <a:r>
              <a:rPr b="0" lang="it-IT" sz="900" spc="-7" strike="noStrike">
                <a:solidFill>
                  <a:srgbClr val="ffffff"/>
                </a:solidFill>
                <a:latin typeface="Arial"/>
              </a:rPr>
              <a:t>other than </a:t>
            </a:r>
            <a:r>
              <a:rPr b="0" lang="it-IT" sz="900" spc="-1" strike="noStrike">
                <a:solidFill>
                  <a:srgbClr val="ffffff"/>
                </a:solidFill>
                <a:latin typeface="Arial"/>
              </a:rPr>
              <a:t>Covid-19”. </a:t>
            </a:r>
            <a:r>
              <a:rPr b="0" lang="it-IT" sz="900" spc="-7" strike="noStrike">
                <a:solidFill>
                  <a:srgbClr val="ffffff"/>
                </a:solidFill>
                <a:latin typeface="Arial"/>
              </a:rPr>
              <a:t>Answers </a:t>
            </a:r>
            <a:r>
              <a:rPr b="0" lang="it-IT" sz="900" spc="-1" strike="noStrike">
                <a:solidFill>
                  <a:srgbClr val="ffffff"/>
                </a:solidFill>
                <a:latin typeface="Arial"/>
              </a:rPr>
              <a:t>included in </a:t>
            </a:r>
            <a:r>
              <a:rPr b="0" lang="it-IT" sz="900" spc="4" strike="noStrike">
                <a:solidFill>
                  <a:srgbClr val="ffffff"/>
                </a:solidFill>
                <a:latin typeface="Arial"/>
              </a:rPr>
              <a:t>the </a:t>
            </a:r>
            <a:r>
              <a:rPr b="0" lang="it-IT" sz="900" spc="-1" strike="noStrike">
                <a:solidFill>
                  <a:srgbClr val="ffffff"/>
                </a:solidFill>
                <a:latin typeface="Arial"/>
              </a:rPr>
              <a:t>calculation are </a:t>
            </a:r>
            <a:r>
              <a:rPr b="0" lang="it-IT" sz="900" spc="-7" strike="noStrike">
                <a:solidFill>
                  <a:srgbClr val="ffffff"/>
                </a:solidFill>
                <a:latin typeface="Arial"/>
              </a:rPr>
              <a:t>“always” </a:t>
            </a:r>
            <a:r>
              <a:rPr b="0" lang="it-IT" sz="900" spc="-1" strike="noStrike">
                <a:solidFill>
                  <a:srgbClr val="ffffff"/>
                </a:solidFill>
                <a:latin typeface="Arial"/>
              </a:rPr>
              <a:t>and</a:t>
            </a:r>
            <a:r>
              <a:rPr b="0" lang="it-IT" sz="900" spc="-131" strike="noStrike">
                <a:solidFill>
                  <a:srgbClr val="ffffff"/>
                </a:solidFill>
                <a:latin typeface="Arial"/>
              </a:rPr>
              <a:t> </a:t>
            </a:r>
            <a:r>
              <a:rPr b="0" lang="it-IT" sz="900" spc="-1" strike="noStrike">
                <a:solidFill>
                  <a:srgbClr val="ffffff"/>
                </a:solidFill>
                <a:latin typeface="Arial"/>
              </a:rPr>
              <a:t>“frequently”.</a:t>
            </a:r>
            <a:endParaRPr b="0" lang="it-IT" sz="900" spc="-1" strike="noStrike">
              <a:latin typeface="Arial"/>
            </a:endParaRPr>
          </a:p>
          <a:p>
            <a:pPr marL="12600">
              <a:lnSpc>
                <a:spcPct val="100000"/>
              </a:lnSpc>
              <a:spcBef>
                <a:spcPts val="6"/>
              </a:spcBef>
            </a:pPr>
            <a:r>
              <a:rPr b="0" lang="it-IT" sz="900" spc="-1" strike="noStrike">
                <a:solidFill>
                  <a:srgbClr val="ffffff"/>
                </a:solidFill>
                <a:latin typeface="Arial"/>
              </a:rPr>
              <a:t>Source: Jones, S., Imperial College </a:t>
            </a:r>
            <a:r>
              <a:rPr b="0" lang="it-IT" sz="900" spc="-7" strike="noStrike">
                <a:solidFill>
                  <a:srgbClr val="ffffff"/>
                </a:solidFill>
                <a:latin typeface="Arial"/>
              </a:rPr>
              <a:t>London Big </a:t>
            </a:r>
            <a:r>
              <a:rPr b="0" lang="it-IT" sz="900" spc="-1" strike="noStrike">
                <a:solidFill>
                  <a:srgbClr val="ffffff"/>
                </a:solidFill>
                <a:latin typeface="Arial"/>
              </a:rPr>
              <a:t>Data </a:t>
            </a:r>
            <a:r>
              <a:rPr b="0" lang="it-IT" sz="900" spc="-7" strike="noStrike">
                <a:solidFill>
                  <a:srgbClr val="ffffff"/>
                </a:solidFill>
                <a:latin typeface="Arial"/>
              </a:rPr>
              <a:t>Analytical </a:t>
            </a:r>
            <a:r>
              <a:rPr b="0" lang="it-IT" sz="900" spc="-1" strike="noStrike">
                <a:solidFill>
                  <a:srgbClr val="ffffff"/>
                </a:solidFill>
                <a:latin typeface="Arial"/>
              </a:rPr>
              <a:t>Unit </a:t>
            </a:r>
            <a:r>
              <a:rPr b="0" lang="it-IT" sz="900" spc="-7" strike="noStrike">
                <a:solidFill>
                  <a:srgbClr val="ffffff"/>
                </a:solidFill>
                <a:latin typeface="Arial"/>
              </a:rPr>
              <a:t>and YouGov </a:t>
            </a:r>
            <a:r>
              <a:rPr b="0" lang="it-IT" sz="900" spc="-1" strike="noStrike">
                <a:solidFill>
                  <a:srgbClr val="ffffff"/>
                </a:solidFill>
                <a:latin typeface="Arial"/>
              </a:rPr>
              <a:t>Plc. </a:t>
            </a:r>
            <a:r>
              <a:rPr b="0" lang="it-IT" sz="900" spc="-7" strike="noStrike">
                <a:solidFill>
                  <a:srgbClr val="ffffff"/>
                </a:solidFill>
                <a:latin typeface="Arial"/>
              </a:rPr>
              <a:t>2020; and OECD</a:t>
            </a:r>
            <a:r>
              <a:rPr b="0" lang="it-IT" sz="900" spc="-126" strike="noStrike">
                <a:solidFill>
                  <a:srgbClr val="ffffff"/>
                </a:solidFill>
                <a:latin typeface="Arial"/>
              </a:rPr>
              <a:t> </a:t>
            </a:r>
            <a:r>
              <a:rPr b="0" lang="it-IT" sz="900" spc="-1" strike="noStrike">
                <a:solidFill>
                  <a:srgbClr val="ffffff"/>
                </a:solidFill>
                <a:latin typeface="Arial"/>
              </a:rPr>
              <a:t>calculations.</a:t>
            </a:r>
            <a:endParaRPr b="0" lang="it-IT" sz="900" spc="-1" strike="noStrike">
              <a:latin typeface="Arial"/>
            </a:endParaRPr>
          </a:p>
        </p:txBody>
      </p:sp>
      <p:sp>
        <p:nvSpPr>
          <p:cNvPr id="517" name="CustomShape 73"/>
          <p:cNvSpPr/>
          <p:nvPr/>
        </p:nvSpPr>
        <p:spPr>
          <a:xfrm>
            <a:off x="11674800" y="6440400"/>
            <a:ext cx="2232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7" strike="noStrike">
                <a:solidFill>
                  <a:srgbClr val="ffffff"/>
                </a:solidFill>
                <a:latin typeface="Arial"/>
              </a:rPr>
              <a:t>10</a:t>
            </a:r>
            <a:endParaRPr b="0" lang="it-IT" sz="1400" spc="-1" strike="noStrike">
              <a:latin typeface="Arial"/>
            </a:endParaRPr>
          </a:p>
        </p:txBody>
      </p:sp>
      <p:sp>
        <p:nvSpPr>
          <p:cNvPr id="518" name="CustomShape 74"/>
          <p:cNvSpPr/>
          <p:nvPr/>
        </p:nvSpPr>
        <p:spPr>
          <a:xfrm rot="16200000">
            <a:off x="719280" y="3691440"/>
            <a:ext cx="3818880" cy="685440"/>
          </a:xfrm>
          <a:prstGeom prst="rect">
            <a:avLst/>
          </a:prstGeom>
          <a:noFill/>
          <a:ln>
            <a:solidFill>
              <a:srgbClr val="ff0000"/>
            </a:solidFill>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9" name="TextShape 1"/>
          <p:cNvSpPr txBox="1"/>
          <p:nvPr/>
        </p:nvSpPr>
        <p:spPr>
          <a:xfrm>
            <a:off x="919440" y="2594520"/>
            <a:ext cx="5023800" cy="1778400"/>
          </a:xfrm>
          <a:prstGeom prst="rect">
            <a:avLst/>
          </a:prstGeom>
          <a:noFill/>
          <a:ln>
            <a:noFill/>
          </a:ln>
        </p:spPr>
        <p:txBody>
          <a:bodyPr lIns="0" rIns="0" tIns="63000" bIns="0">
            <a:spAutoFit/>
          </a:bodyPr>
          <a:p>
            <a:pPr>
              <a:lnSpc>
                <a:spcPts val="4501"/>
              </a:lnSpc>
              <a:spcBef>
                <a:spcPts val="496"/>
              </a:spcBef>
            </a:pPr>
            <a:r>
              <a:rPr b="1" lang="en-US" sz="4000" spc="-7" strike="noStrike">
                <a:solidFill>
                  <a:srgbClr val="ffffff"/>
                </a:solidFill>
                <a:latin typeface="Arial"/>
              </a:rPr>
              <a:t>Le politiche possono fare la differenza</a:t>
            </a:r>
            <a:endParaRPr b="0" lang="en-US" sz="4000" spc="-1" strike="noStrike">
              <a:solidFill>
                <a:srgbClr val="000000"/>
              </a:solidFill>
              <a:latin typeface="Calibri"/>
            </a:endParaRPr>
          </a:p>
        </p:txBody>
      </p:sp>
      <p:sp>
        <p:nvSpPr>
          <p:cNvPr id="520" name="CustomShape 2"/>
          <p:cNvSpPr/>
          <p:nvPr/>
        </p:nvSpPr>
        <p:spPr>
          <a:xfrm>
            <a:off x="11688480" y="6440400"/>
            <a:ext cx="19728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111" strike="noStrike">
                <a:solidFill>
                  <a:srgbClr val="ffffff"/>
                </a:solidFill>
                <a:latin typeface="Arial"/>
              </a:rPr>
              <a:t>11</a:t>
            </a: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1" name="CustomShape 1"/>
          <p:cNvSpPr/>
          <p:nvPr/>
        </p:nvSpPr>
        <p:spPr>
          <a:xfrm>
            <a:off x="420120" y="6063840"/>
            <a:ext cx="9259200" cy="774360"/>
          </a:xfrm>
          <a:prstGeom prst="rect">
            <a:avLst/>
          </a:prstGeom>
          <a:noFill/>
          <a:ln>
            <a:noFill/>
          </a:ln>
        </p:spPr>
        <p:style>
          <a:lnRef idx="0"/>
          <a:fillRef idx="0"/>
          <a:effectRef idx="0"/>
          <a:fontRef idx="minor"/>
        </p:style>
        <p:txBody>
          <a:bodyPr lIns="0" rIns="0" tIns="12240" bIns="0">
            <a:spAutoFit/>
          </a:bodyPr>
          <a:p>
            <a:pPr marL="1009800">
              <a:lnSpc>
                <a:spcPct val="100000"/>
              </a:lnSpc>
              <a:spcBef>
                <a:spcPts val="96"/>
              </a:spcBef>
            </a:pPr>
            <a:r>
              <a:rPr b="0" lang="it-IT" sz="1000" spc="-7" strike="noStrike">
                <a:solidFill>
                  <a:srgbClr val="ffffff"/>
                </a:solidFill>
                <a:latin typeface="Arial"/>
              </a:rPr>
              <a:t>Note: LHS: Figures are estimated values. 25+ refers to ages 25 through 74. </a:t>
            </a:r>
            <a:r>
              <a:rPr b="0" lang="it-IT" sz="1000" spc="-1" strike="noStrike">
                <a:solidFill>
                  <a:srgbClr val="ffffff"/>
                </a:solidFill>
                <a:latin typeface="Arial"/>
              </a:rPr>
              <a:t>RHS: </a:t>
            </a:r>
            <a:r>
              <a:rPr b="0" lang="it-IT" sz="1000" spc="-7" strike="noStrike">
                <a:solidFill>
                  <a:srgbClr val="ffffff"/>
                </a:solidFill>
                <a:latin typeface="Arial"/>
              </a:rPr>
              <a:t>* GBR is </a:t>
            </a:r>
            <a:r>
              <a:rPr b="0" lang="it-IT" sz="1000" spc="-1" strike="noStrike">
                <a:solidFill>
                  <a:srgbClr val="ffffff"/>
                </a:solidFill>
                <a:latin typeface="Arial"/>
              </a:rPr>
              <a:t>for </a:t>
            </a:r>
            <a:r>
              <a:rPr b="0" lang="it-IT" sz="1000" spc="-12" strike="noStrike">
                <a:solidFill>
                  <a:srgbClr val="ffffff"/>
                </a:solidFill>
                <a:latin typeface="Arial"/>
              </a:rPr>
              <a:t>England only. </a:t>
            </a:r>
            <a:r>
              <a:rPr b="0" lang="it-IT" sz="1000" spc="-7" strike="noStrike">
                <a:solidFill>
                  <a:srgbClr val="ffffff"/>
                </a:solidFill>
                <a:latin typeface="Arial"/>
              </a:rPr>
              <a:t>Low literacy refers to level 1 or below  (adults are at </a:t>
            </a:r>
            <a:r>
              <a:rPr b="0" lang="it-IT" sz="1000" spc="-1" strike="noStrike">
                <a:solidFill>
                  <a:srgbClr val="ffffff"/>
                </a:solidFill>
                <a:latin typeface="Arial"/>
              </a:rPr>
              <a:t>most </a:t>
            </a:r>
            <a:r>
              <a:rPr b="0" lang="it-IT" sz="1000" spc="-7" strike="noStrike">
                <a:solidFill>
                  <a:srgbClr val="ffffff"/>
                </a:solidFill>
                <a:latin typeface="Arial"/>
              </a:rPr>
              <a:t>able to read short texts) and high literacy refers to level 4/5, </a:t>
            </a:r>
            <a:r>
              <a:rPr b="0" lang="it-IT" sz="1000" spc="-12" strike="noStrike">
                <a:solidFill>
                  <a:srgbClr val="ffffff"/>
                </a:solidFill>
                <a:latin typeface="Arial"/>
              </a:rPr>
              <a:t>where </a:t>
            </a:r>
            <a:r>
              <a:rPr b="0" lang="it-IT" sz="1000" spc="-7" strike="noStrike">
                <a:solidFill>
                  <a:srgbClr val="ffffff"/>
                </a:solidFill>
                <a:latin typeface="Arial"/>
              </a:rPr>
              <a:t>adults are able to at least </a:t>
            </a:r>
            <a:r>
              <a:rPr b="0" lang="it-IT" sz="1000" spc="-1" strike="noStrike">
                <a:solidFill>
                  <a:srgbClr val="ffffff"/>
                </a:solidFill>
                <a:latin typeface="Arial"/>
              </a:rPr>
              <a:t>perform </a:t>
            </a:r>
            <a:r>
              <a:rPr b="0" lang="it-IT" sz="1000" spc="-7" strike="noStrike">
                <a:solidFill>
                  <a:srgbClr val="ffffff"/>
                </a:solidFill>
                <a:latin typeface="Arial"/>
              </a:rPr>
              <a:t>multiple-step operations</a:t>
            </a:r>
            <a:r>
              <a:rPr b="0" lang="it-IT" sz="1000" spc="83" strike="noStrike">
                <a:solidFill>
                  <a:srgbClr val="ffffff"/>
                </a:solidFill>
                <a:latin typeface="Arial"/>
              </a:rPr>
              <a:t> </a:t>
            </a:r>
            <a:r>
              <a:rPr b="0" lang="it-IT" sz="1000" spc="-7" strike="noStrike">
                <a:solidFill>
                  <a:srgbClr val="ffffff"/>
                </a:solidFill>
                <a:latin typeface="Arial"/>
              </a:rPr>
              <a:t>to</a:t>
            </a:r>
            <a:endParaRPr b="0" lang="it-IT" sz="1000" spc="-1" strike="noStrike">
              <a:latin typeface="Arial"/>
            </a:endParaRPr>
          </a:p>
          <a:p>
            <a:pPr marL="38160">
              <a:lnSpc>
                <a:spcPts val="1261"/>
              </a:lnSpc>
            </a:pPr>
            <a:r>
              <a:rPr b="0" lang="it-IT" sz="2400" spc="-7" strike="noStrike" baseline="-8000">
                <a:solidFill>
                  <a:srgbClr val="ffffff"/>
                </a:solidFill>
                <a:latin typeface="Arial"/>
              </a:rPr>
              <a:t>© </a:t>
            </a:r>
            <a:r>
              <a:rPr b="0" lang="it-IT" sz="2400" spc="-15" strike="noStrike" baseline="-8000">
                <a:solidFill>
                  <a:srgbClr val="ffffff"/>
                </a:solidFill>
                <a:latin typeface="Arial"/>
              </a:rPr>
              <a:t>OECD </a:t>
            </a:r>
            <a:r>
              <a:rPr b="0" lang="it-IT" sz="2400" spc="-7" strike="noStrike" baseline="-8000">
                <a:solidFill>
                  <a:srgbClr val="ffffff"/>
                </a:solidFill>
                <a:latin typeface="Arial"/>
              </a:rPr>
              <a:t>| </a:t>
            </a:r>
            <a:r>
              <a:rPr b="0" lang="it-IT" sz="1000" spc="-7" strike="noStrike">
                <a:solidFill>
                  <a:srgbClr val="ffffff"/>
                </a:solidFill>
                <a:latin typeface="Arial"/>
              </a:rPr>
              <a:t>integrate, interpret, or synthesise information </a:t>
            </a:r>
            <a:r>
              <a:rPr b="0" lang="it-IT" sz="1000" spc="-1" strike="noStrike">
                <a:solidFill>
                  <a:srgbClr val="ffffff"/>
                </a:solidFill>
                <a:latin typeface="Arial"/>
              </a:rPr>
              <a:t>from </a:t>
            </a:r>
            <a:r>
              <a:rPr b="0" lang="it-IT" sz="1000" spc="-7" strike="noStrike">
                <a:solidFill>
                  <a:srgbClr val="ffffff"/>
                </a:solidFill>
                <a:latin typeface="Arial"/>
              </a:rPr>
              <a:t>complex or lengthy continuous, non-continuous, </a:t>
            </a:r>
            <a:r>
              <a:rPr b="0" lang="it-IT" sz="1000" spc="-1" strike="noStrike">
                <a:solidFill>
                  <a:srgbClr val="ffffff"/>
                </a:solidFill>
                <a:latin typeface="Arial"/>
              </a:rPr>
              <a:t>mixed, </a:t>
            </a:r>
            <a:r>
              <a:rPr b="0" lang="it-IT" sz="1000" spc="-7" strike="noStrike">
                <a:solidFill>
                  <a:srgbClr val="ffffff"/>
                </a:solidFill>
                <a:latin typeface="Arial"/>
              </a:rPr>
              <a:t>or multiple </a:t>
            </a:r>
            <a:r>
              <a:rPr b="0" lang="it-IT" sz="1000" spc="-15" strike="noStrike">
                <a:solidFill>
                  <a:srgbClr val="ffffff"/>
                </a:solidFill>
                <a:latin typeface="Arial"/>
              </a:rPr>
              <a:t>type </a:t>
            </a:r>
            <a:r>
              <a:rPr b="0" lang="it-IT" sz="1000" spc="-7" strike="noStrike">
                <a:solidFill>
                  <a:srgbClr val="ffffff"/>
                </a:solidFill>
                <a:latin typeface="Arial"/>
              </a:rPr>
              <a:t>texts, as defined in</a:t>
            </a:r>
            <a:r>
              <a:rPr b="0" lang="it-IT" sz="1000" spc="233" strike="noStrike">
                <a:solidFill>
                  <a:srgbClr val="ffffff"/>
                </a:solidFill>
                <a:latin typeface="Arial"/>
              </a:rPr>
              <a:t> </a:t>
            </a:r>
            <a:r>
              <a:rPr b="0" lang="it-IT" sz="1000" spc="-7" strike="noStrike">
                <a:solidFill>
                  <a:srgbClr val="ffffff"/>
                </a:solidFill>
                <a:latin typeface="Arial"/>
              </a:rPr>
              <a:t>the</a:t>
            </a:r>
            <a:endParaRPr b="0" lang="it-IT" sz="1000" spc="-1" strike="noStrike">
              <a:latin typeface="Arial"/>
            </a:endParaRPr>
          </a:p>
          <a:p>
            <a:pPr marL="1009800">
              <a:lnSpc>
                <a:spcPts val="1140"/>
              </a:lnSpc>
            </a:pPr>
            <a:r>
              <a:rPr b="0" lang="it-IT" sz="1000" spc="-7" strike="noStrike">
                <a:solidFill>
                  <a:srgbClr val="ffffff"/>
                </a:solidFill>
                <a:latin typeface="Arial"/>
              </a:rPr>
              <a:t>OECD Survey of Adult Skills (PIAAC). Adults refers to </a:t>
            </a:r>
            <a:r>
              <a:rPr b="0" lang="it-IT" sz="1000" spc="-1" strike="noStrike">
                <a:solidFill>
                  <a:srgbClr val="ffffff"/>
                </a:solidFill>
                <a:latin typeface="Arial"/>
              </a:rPr>
              <a:t>25-65 </a:t>
            </a:r>
            <a:r>
              <a:rPr b="0" lang="it-IT" sz="1000" spc="-15" strike="noStrike">
                <a:solidFill>
                  <a:srgbClr val="ffffff"/>
                </a:solidFill>
                <a:latin typeface="Arial"/>
              </a:rPr>
              <a:t>year </a:t>
            </a:r>
            <a:r>
              <a:rPr b="0" lang="it-IT" sz="1000" spc="-7" strike="noStrike">
                <a:solidFill>
                  <a:srgbClr val="ffffff"/>
                </a:solidFill>
                <a:latin typeface="Arial"/>
              </a:rPr>
              <a:t>olds. Training refers to both </a:t>
            </a:r>
            <a:r>
              <a:rPr b="0" lang="it-IT" sz="1000" spc="-1" strike="noStrike">
                <a:solidFill>
                  <a:srgbClr val="ffffff"/>
                </a:solidFill>
                <a:latin typeface="Arial"/>
              </a:rPr>
              <a:t>formal </a:t>
            </a:r>
            <a:r>
              <a:rPr b="0" lang="it-IT" sz="1000" spc="-7" strike="noStrike">
                <a:solidFill>
                  <a:srgbClr val="ffffff"/>
                </a:solidFill>
                <a:latin typeface="Arial"/>
              </a:rPr>
              <a:t>and </a:t>
            </a:r>
            <a:r>
              <a:rPr b="0" lang="it-IT" sz="1000" spc="-1" strike="noStrike">
                <a:solidFill>
                  <a:srgbClr val="ffffff"/>
                </a:solidFill>
                <a:latin typeface="Arial"/>
              </a:rPr>
              <a:t>non-formal</a:t>
            </a:r>
            <a:r>
              <a:rPr b="0" lang="it-IT" sz="1000" spc="-26" strike="noStrike">
                <a:solidFill>
                  <a:srgbClr val="ffffff"/>
                </a:solidFill>
                <a:latin typeface="Arial"/>
              </a:rPr>
              <a:t> </a:t>
            </a:r>
            <a:r>
              <a:rPr b="0" lang="it-IT" sz="1000" spc="-7" strike="noStrike">
                <a:solidFill>
                  <a:srgbClr val="ffffff"/>
                </a:solidFill>
                <a:latin typeface="Arial"/>
              </a:rPr>
              <a:t>training.</a:t>
            </a:r>
            <a:endParaRPr b="0" lang="it-IT" sz="1000" spc="-1" strike="noStrike">
              <a:latin typeface="Arial"/>
            </a:endParaRPr>
          </a:p>
          <a:p>
            <a:pPr marL="1009800">
              <a:lnSpc>
                <a:spcPct val="100000"/>
              </a:lnSpc>
            </a:pPr>
            <a:r>
              <a:rPr b="0" lang="it-IT" sz="1000" spc="-7" strike="noStrike">
                <a:solidFill>
                  <a:srgbClr val="ffffff"/>
                </a:solidFill>
                <a:latin typeface="Arial"/>
              </a:rPr>
              <a:t>Source: OECD </a:t>
            </a:r>
            <a:r>
              <a:rPr b="0" lang="it-IT" sz="1000" spc="-12" strike="noStrike">
                <a:solidFill>
                  <a:srgbClr val="ffffff"/>
                </a:solidFill>
                <a:latin typeface="Arial"/>
              </a:rPr>
              <a:t>Labour </a:t>
            </a:r>
            <a:r>
              <a:rPr b="0" lang="it-IT" sz="1000" spc="-1" strike="noStrike">
                <a:solidFill>
                  <a:srgbClr val="ffffff"/>
                </a:solidFill>
                <a:latin typeface="Arial"/>
              </a:rPr>
              <a:t>Force </a:t>
            </a:r>
            <a:r>
              <a:rPr b="0" lang="it-IT" sz="1000" spc="-7" strike="noStrike">
                <a:solidFill>
                  <a:srgbClr val="ffffff"/>
                </a:solidFill>
                <a:latin typeface="Arial"/>
              </a:rPr>
              <a:t>Statistics Database; OECD </a:t>
            </a:r>
            <a:r>
              <a:rPr b="0" lang="it-IT" sz="1000" spc="-12" strike="noStrike">
                <a:solidFill>
                  <a:srgbClr val="ffffff"/>
                </a:solidFill>
                <a:latin typeface="Arial"/>
              </a:rPr>
              <a:t>Survey </a:t>
            </a:r>
            <a:r>
              <a:rPr b="0" lang="it-IT" sz="1000" spc="-7" strike="noStrike">
                <a:solidFill>
                  <a:srgbClr val="ffffff"/>
                </a:solidFill>
                <a:latin typeface="Arial"/>
              </a:rPr>
              <a:t>of </a:t>
            </a:r>
            <a:r>
              <a:rPr b="0" lang="it-IT" sz="1000" spc="-12" strike="noStrike">
                <a:solidFill>
                  <a:srgbClr val="ffffff"/>
                </a:solidFill>
                <a:latin typeface="Arial"/>
              </a:rPr>
              <a:t>Adult </a:t>
            </a:r>
            <a:r>
              <a:rPr b="0" lang="it-IT" sz="1000" spc="-7" strike="noStrike">
                <a:solidFill>
                  <a:srgbClr val="ffffff"/>
                </a:solidFill>
                <a:latin typeface="Arial"/>
              </a:rPr>
              <a:t>Skills (PIAAC); and OECD</a:t>
            </a:r>
            <a:r>
              <a:rPr b="0" lang="it-IT" sz="1000" spc="24" strike="noStrike">
                <a:solidFill>
                  <a:srgbClr val="ffffff"/>
                </a:solidFill>
                <a:latin typeface="Arial"/>
              </a:rPr>
              <a:t> </a:t>
            </a:r>
            <a:r>
              <a:rPr b="0" lang="it-IT" sz="1000" spc="-7" strike="noStrike">
                <a:solidFill>
                  <a:srgbClr val="ffffff"/>
                </a:solidFill>
                <a:latin typeface="Arial"/>
              </a:rPr>
              <a:t>calculations.</a:t>
            </a:r>
            <a:endParaRPr b="0" lang="it-IT" sz="1000" spc="-1" strike="noStrike">
              <a:latin typeface="Arial"/>
            </a:endParaRPr>
          </a:p>
        </p:txBody>
      </p:sp>
      <p:sp>
        <p:nvSpPr>
          <p:cNvPr id="522" name="TextShape 2"/>
          <p:cNvSpPr txBox="1"/>
          <p:nvPr/>
        </p:nvSpPr>
        <p:spPr>
          <a:xfrm>
            <a:off x="1600200" y="230400"/>
            <a:ext cx="9073440" cy="1157760"/>
          </a:xfrm>
          <a:prstGeom prst="rect">
            <a:avLst/>
          </a:prstGeom>
          <a:noFill/>
          <a:ln>
            <a:noFill/>
          </a:ln>
        </p:spPr>
        <p:txBody>
          <a:bodyPr lIns="0" rIns="0" tIns="12600" bIns="0">
            <a:spAutoFit/>
          </a:bodyPr>
          <a:p>
            <a:pPr marL="12600">
              <a:lnSpc>
                <a:spcPct val="100000"/>
              </a:lnSpc>
              <a:spcBef>
                <a:spcPts val="99"/>
              </a:spcBef>
            </a:pPr>
            <a:r>
              <a:rPr b="1" lang="en-US" sz="3200" spc="-1" strike="noStrike">
                <a:solidFill>
                  <a:srgbClr val="0a0063"/>
                </a:solidFill>
                <a:latin typeface="Arial"/>
              </a:rPr>
              <a:t>Aiutare le persone a trovare un nuovo lavoro</a:t>
            </a:r>
            <a:endParaRPr b="0" lang="en-US" sz="3200" spc="-1" strike="noStrike">
              <a:solidFill>
                <a:srgbClr val="000000"/>
              </a:solidFill>
              <a:latin typeface="Calibri"/>
            </a:endParaRPr>
          </a:p>
        </p:txBody>
      </p:sp>
      <p:grpSp>
        <p:nvGrpSpPr>
          <p:cNvPr id="523" name="Group 3"/>
          <p:cNvGrpSpPr/>
          <p:nvPr/>
        </p:nvGrpSpPr>
        <p:grpSpPr>
          <a:xfrm>
            <a:off x="6800040" y="4194000"/>
            <a:ext cx="5117760" cy="1493640"/>
            <a:chOff x="6800040" y="4194000"/>
            <a:chExt cx="5117760" cy="1493640"/>
          </a:xfrm>
        </p:grpSpPr>
        <p:sp>
          <p:nvSpPr>
            <p:cNvPr id="524" name="CustomShape 4"/>
            <p:cNvSpPr/>
            <p:nvPr/>
          </p:nvSpPr>
          <p:spPr>
            <a:xfrm>
              <a:off x="6800040" y="5291280"/>
              <a:ext cx="597240" cy="360"/>
            </a:xfrm>
            <a:custGeom>
              <a:avLst/>
              <a:gdLst/>
              <a:ahLst/>
              <a:rect l="l" t="t" r="r" b="b"/>
              <a:pathLst>
                <a:path w="597534" h="0">
                  <a:moveTo>
                    <a:pt x="0" y="0"/>
                  </a:moveTo>
                  <a:lnTo>
                    <a:pt x="85343" y="0"/>
                  </a:lnTo>
                  <a:moveTo>
                    <a:pt x="426719" y="0"/>
                  </a:moveTo>
                  <a:lnTo>
                    <a:pt x="597407" y="0"/>
                  </a:lnTo>
                </a:path>
              </a:pathLst>
            </a:custGeom>
            <a:noFill/>
            <a:ln w="9000">
              <a:solidFill>
                <a:srgbClr val="c7c7c7"/>
              </a:solidFill>
              <a:round/>
            </a:ln>
          </p:spPr>
          <p:style>
            <a:lnRef idx="0"/>
            <a:fillRef idx="0"/>
            <a:effectRef idx="0"/>
            <a:fontRef idx="minor"/>
          </p:style>
        </p:sp>
        <p:sp>
          <p:nvSpPr>
            <p:cNvPr id="525" name="CustomShape 5"/>
            <p:cNvSpPr/>
            <p:nvPr/>
          </p:nvSpPr>
          <p:spPr>
            <a:xfrm>
              <a:off x="6885360" y="5164920"/>
              <a:ext cx="341280" cy="522720"/>
            </a:xfrm>
            <a:custGeom>
              <a:avLst/>
              <a:gdLst/>
              <a:ahLst/>
              <a:rect l="l" t="t" r="r" b="b"/>
              <a:pathLst>
                <a:path w="341629" h="523239">
                  <a:moveTo>
                    <a:pt x="341375" y="0"/>
                  </a:moveTo>
                  <a:lnTo>
                    <a:pt x="0" y="0"/>
                  </a:lnTo>
                  <a:lnTo>
                    <a:pt x="0" y="522731"/>
                  </a:lnTo>
                  <a:lnTo>
                    <a:pt x="341375" y="522731"/>
                  </a:lnTo>
                  <a:lnTo>
                    <a:pt x="341375" y="0"/>
                  </a:lnTo>
                  <a:close/>
                </a:path>
              </a:pathLst>
            </a:custGeom>
            <a:solidFill>
              <a:srgbClr val="c00000"/>
            </a:solidFill>
            <a:ln>
              <a:noFill/>
            </a:ln>
          </p:spPr>
          <p:style>
            <a:lnRef idx="0"/>
            <a:fillRef idx="0"/>
            <a:effectRef idx="0"/>
            <a:fontRef idx="minor"/>
          </p:style>
        </p:sp>
        <p:sp>
          <p:nvSpPr>
            <p:cNvPr id="526" name="CustomShape 6"/>
            <p:cNvSpPr/>
            <p:nvPr/>
          </p:nvSpPr>
          <p:spPr>
            <a:xfrm>
              <a:off x="7738920" y="5291280"/>
              <a:ext cx="169200" cy="360"/>
            </a:xfrm>
            <a:custGeom>
              <a:avLst/>
              <a:gdLst/>
              <a:ahLst/>
              <a:rect l="l" t="t" r="r" b="b"/>
              <a:pathLst>
                <a:path w="169545" h="0">
                  <a:moveTo>
                    <a:pt x="0" y="0"/>
                  </a:moveTo>
                  <a:lnTo>
                    <a:pt x="169163" y="0"/>
                  </a:lnTo>
                </a:path>
              </a:pathLst>
            </a:custGeom>
            <a:noFill/>
            <a:ln w="9000">
              <a:solidFill>
                <a:srgbClr val="c7c7c7"/>
              </a:solidFill>
              <a:round/>
            </a:ln>
          </p:spPr>
          <p:style>
            <a:lnRef idx="0"/>
            <a:fillRef idx="0"/>
            <a:effectRef idx="0"/>
            <a:fontRef idx="minor"/>
          </p:style>
        </p:sp>
        <p:sp>
          <p:nvSpPr>
            <p:cNvPr id="527" name="CustomShape 7"/>
            <p:cNvSpPr/>
            <p:nvPr/>
          </p:nvSpPr>
          <p:spPr>
            <a:xfrm>
              <a:off x="7397640" y="5044320"/>
              <a:ext cx="341280" cy="642960"/>
            </a:xfrm>
            <a:custGeom>
              <a:avLst/>
              <a:gdLst/>
              <a:ahLst/>
              <a:rect l="l" t="t" r="r" b="b"/>
              <a:pathLst>
                <a:path w="341629" h="643254">
                  <a:moveTo>
                    <a:pt x="341375" y="0"/>
                  </a:moveTo>
                  <a:lnTo>
                    <a:pt x="0" y="0"/>
                  </a:lnTo>
                  <a:lnTo>
                    <a:pt x="0" y="643128"/>
                  </a:lnTo>
                  <a:lnTo>
                    <a:pt x="341375" y="643128"/>
                  </a:lnTo>
                  <a:lnTo>
                    <a:pt x="341375" y="0"/>
                  </a:lnTo>
                  <a:close/>
                </a:path>
              </a:pathLst>
            </a:custGeom>
            <a:solidFill>
              <a:srgbClr val="c00000"/>
            </a:solidFill>
            <a:ln>
              <a:noFill/>
            </a:ln>
          </p:spPr>
          <p:style>
            <a:lnRef idx="0"/>
            <a:fillRef idx="0"/>
            <a:effectRef idx="0"/>
            <a:fontRef idx="minor"/>
          </p:style>
        </p:sp>
        <p:sp>
          <p:nvSpPr>
            <p:cNvPr id="528" name="CustomShape 8"/>
            <p:cNvSpPr/>
            <p:nvPr/>
          </p:nvSpPr>
          <p:spPr>
            <a:xfrm>
              <a:off x="8249400" y="5291280"/>
              <a:ext cx="170280" cy="360"/>
            </a:xfrm>
            <a:custGeom>
              <a:avLst/>
              <a:gdLst/>
              <a:ahLst/>
              <a:rect l="l" t="t" r="r" b="b"/>
              <a:pathLst>
                <a:path w="170815" h="0">
                  <a:moveTo>
                    <a:pt x="0" y="0"/>
                  </a:moveTo>
                  <a:lnTo>
                    <a:pt x="170688" y="0"/>
                  </a:lnTo>
                </a:path>
              </a:pathLst>
            </a:custGeom>
            <a:noFill/>
            <a:ln w="9000">
              <a:solidFill>
                <a:srgbClr val="c7c7c7"/>
              </a:solidFill>
              <a:round/>
            </a:ln>
          </p:spPr>
          <p:style>
            <a:lnRef idx="0"/>
            <a:fillRef idx="0"/>
            <a:effectRef idx="0"/>
            <a:fontRef idx="minor"/>
          </p:style>
        </p:sp>
        <p:sp>
          <p:nvSpPr>
            <p:cNvPr id="529" name="CustomShape 9"/>
            <p:cNvSpPr/>
            <p:nvPr/>
          </p:nvSpPr>
          <p:spPr>
            <a:xfrm>
              <a:off x="6800040" y="4891320"/>
              <a:ext cx="1620000" cy="4680"/>
            </a:xfrm>
            <a:custGeom>
              <a:avLst/>
              <a:gdLst/>
              <a:ahLst/>
              <a:rect l="l" t="t" r="r" b="b"/>
              <a:pathLst>
                <a:path w="1620520" h="5079">
                  <a:moveTo>
                    <a:pt x="0" y="4572"/>
                  </a:moveTo>
                  <a:lnTo>
                    <a:pt x="1620011" y="4572"/>
                  </a:lnTo>
                  <a:moveTo>
                    <a:pt x="0" y="0"/>
                  </a:moveTo>
                  <a:lnTo>
                    <a:pt x="1620011" y="0"/>
                  </a:lnTo>
                </a:path>
              </a:pathLst>
            </a:custGeom>
            <a:noFill/>
            <a:ln w="4680">
              <a:solidFill>
                <a:srgbClr val="c7c7c7"/>
              </a:solidFill>
              <a:round/>
            </a:ln>
          </p:spPr>
          <p:style>
            <a:lnRef idx="0"/>
            <a:fillRef idx="0"/>
            <a:effectRef idx="0"/>
            <a:fontRef idx="minor"/>
          </p:style>
        </p:sp>
        <p:sp>
          <p:nvSpPr>
            <p:cNvPr id="530" name="CustomShape 10"/>
            <p:cNvSpPr/>
            <p:nvPr/>
          </p:nvSpPr>
          <p:spPr>
            <a:xfrm>
              <a:off x="7908120" y="4893480"/>
              <a:ext cx="341280" cy="794160"/>
            </a:xfrm>
            <a:custGeom>
              <a:avLst/>
              <a:gdLst/>
              <a:ahLst/>
              <a:rect l="l" t="t" r="r" b="b"/>
              <a:pathLst>
                <a:path w="341629" h="794385">
                  <a:moveTo>
                    <a:pt x="341375" y="0"/>
                  </a:moveTo>
                  <a:lnTo>
                    <a:pt x="0" y="0"/>
                  </a:lnTo>
                  <a:lnTo>
                    <a:pt x="0" y="794004"/>
                  </a:lnTo>
                  <a:lnTo>
                    <a:pt x="341375" y="794004"/>
                  </a:lnTo>
                  <a:lnTo>
                    <a:pt x="341375" y="0"/>
                  </a:lnTo>
                  <a:close/>
                </a:path>
              </a:pathLst>
            </a:custGeom>
            <a:solidFill>
              <a:srgbClr val="c00000"/>
            </a:solidFill>
            <a:ln>
              <a:noFill/>
            </a:ln>
          </p:spPr>
          <p:style>
            <a:lnRef idx="0"/>
            <a:fillRef idx="0"/>
            <a:effectRef idx="0"/>
            <a:fontRef idx="minor"/>
          </p:style>
        </p:sp>
        <p:sp>
          <p:nvSpPr>
            <p:cNvPr id="531" name="CustomShape 11"/>
            <p:cNvSpPr/>
            <p:nvPr/>
          </p:nvSpPr>
          <p:spPr>
            <a:xfrm>
              <a:off x="8761320" y="5291280"/>
              <a:ext cx="170280" cy="360"/>
            </a:xfrm>
            <a:custGeom>
              <a:avLst/>
              <a:gdLst/>
              <a:ahLst/>
              <a:rect l="l" t="t" r="r" b="b"/>
              <a:pathLst>
                <a:path w="170815" h="0">
                  <a:moveTo>
                    <a:pt x="0" y="0"/>
                  </a:moveTo>
                  <a:lnTo>
                    <a:pt x="170688" y="0"/>
                  </a:lnTo>
                </a:path>
              </a:pathLst>
            </a:custGeom>
            <a:noFill/>
            <a:ln w="9000">
              <a:solidFill>
                <a:srgbClr val="c7c7c7"/>
              </a:solidFill>
              <a:round/>
            </a:ln>
          </p:spPr>
          <p:style>
            <a:lnRef idx="0"/>
            <a:fillRef idx="0"/>
            <a:effectRef idx="0"/>
            <a:fontRef idx="minor"/>
          </p:style>
        </p:sp>
        <p:sp>
          <p:nvSpPr>
            <p:cNvPr id="532" name="CustomShape 12"/>
            <p:cNvSpPr/>
            <p:nvPr/>
          </p:nvSpPr>
          <p:spPr>
            <a:xfrm>
              <a:off x="8761320" y="4891320"/>
              <a:ext cx="170280" cy="4680"/>
            </a:xfrm>
            <a:custGeom>
              <a:avLst/>
              <a:gdLst/>
              <a:ahLst/>
              <a:rect l="l" t="t" r="r" b="b"/>
              <a:pathLst>
                <a:path w="170815" h="5079">
                  <a:moveTo>
                    <a:pt x="0" y="4572"/>
                  </a:moveTo>
                  <a:lnTo>
                    <a:pt x="170688" y="4572"/>
                  </a:lnTo>
                  <a:moveTo>
                    <a:pt x="0" y="0"/>
                  </a:moveTo>
                  <a:lnTo>
                    <a:pt x="170688" y="0"/>
                  </a:lnTo>
                </a:path>
              </a:pathLst>
            </a:custGeom>
            <a:noFill/>
            <a:ln w="4680">
              <a:solidFill>
                <a:srgbClr val="c7c7c7"/>
              </a:solidFill>
              <a:round/>
            </a:ln>
          </p:spPr>
          <p:style>
            <a:lnRef idx="0"/>
            <a:fillRef idx="0"/>
            <a:effectRef idx="0"/>
            <a:fontRef idx="minor"/>
          </p:style>
        </p:sp>
        <p:sp>
          <p:nvSpPr>
            <p:cNvPr id="533" name="CustomShape 13"/>
            <p:cNvSpPr/>
            <p:nvPr/>
          </p:nvSpPr>
          <p:spPr>
            <a:xfrm>
              <a:off x="8420040" y="4786920"/>
              <a:ext cx="341280" cy="900720"/>
            </a:xfrm>
            <a:custGeom>
              <a:avLst/>
              <a:gdLst/>
              <a:ahLst/>
              <a:rect l="l" t="t" r="r" b="b"/>
              <a:pathLst>
                <a:path w="341629" h="901064">
                  <a:moveTo>
                    <a:pt x="341375" y="0"/>
                  </a:moveTo>
                  <a:lnTo>
                    <a:pt x="0" y="0"/>
                  </a:lnTo>
                  <a:lnTo>
                    <a:pt x="0" y="900684"/>
                  </a:lnTo>
                  <a:lnTo>
                    <a:pt x="341375" y="900684"/>
                  </a:lnTo>
                  <a:lnTo>
                    <a:pt x="341375" y="0"/>
                  </a:lnTo>
                  <a:close/>
                </a:path>
              </a:pathLst>
            </a:custGeom>
            <a:solidFill>
              <a:srgbClr val="c00000"/>
            </a:solidFill>
            <a:ln>
              <a:noFill/>
            </a:ln>
          </p:spPr>
          <p:style>
            <a:lnRef idx="0"/>
            <a:fillRef idx="0"/>
            <a:effectRef idx="0"/>
            <a:fontRef idx="minor"/>
          </p:style>
        </p:sp>
        <p:sp>
          <p:nvSpPr>
            <p:cNvPr id="534" name="CustomShape 14"/>
            <p:cNvSpPr/>
            <p:nvPr/>
          </p:nvSpPr>
          <p:spPr>
            <a:xfrm>
              <a:off x="9273600" y="5291280"/>
              <a:ext cx="170280" cy="360"/>
            </a:xfrm>
            <a:custGeom>
              <a:avLst/>
              <a:gdLst/>
              <a:ahLst/>
              <a:rect l="l" t="t" r="r" b="b"/>
              <a:pathLst>
                <a:path w="170815" h="0">
                  <a:moveTo>
                    <a:pt x="0" y="0"/>
                  </a:moveTo>
                  <a:lnTo>
                    <a:pt x="170687" y="0"/>
                  </a:lnTo>
                </a:path>
              </a:pathLst>
            </a:custGeom>
            <a:noFill/>
            <a:ln w="9000">
              <a:solidFill>
                <a:srgbClr val="c7c7c7"/>
              </a:solidFill>
              <a:round/>
            </a:ln>
          </p:spPr>
          <p:style>
            <a:lnRef idx="0"/>
            <a:fillRef idx="0"/>
            <a:effectRef idx="0"/>
            <a:fontRef idx="minor"/>
          </p:style>
        </p:sp>
        <p:sp>
          <p:nvSpPr>
            <p:cNvPr id="535" name="CustomShape 15"/>
            <p:cNvSpPr/>
            <p:nvPr/>
          </p:nvSpPr>
          <p:spPr>
            <a:xfrm>
              <a:off x="9273600" y="4891320"/>
              <a:ext cx="170280" cy="4680"/>
            </a:xfrm>
            <a:custGeom>
              <a:avLst/>
              <a:gdLst/>
              <a:ahLst/>
              <a:rect l="l" t="t" r="r" b="b"/>
              <a:pathLst>
                <a:path w="170815" h="5079">
                  <a:moveTo>
                    <a:pt x="0" y="4572"/>
                  </a:moveTo>
                  <a:lnTo>
                    <a:pt x="170687" y="4572"/>
                  </a:lnTo>
                  <a:moveTo>
                    <a:pt x="0" y="0"/>
                  </a:moveTo>
                  <a:lnTo>
                    <a:pt x="170687" y="0"/>
                  </a:lnTo>
                </a:path>
              </a:pathLst>
            </a:custGeom>
            <a:noFill/>
            <a:ln w="4680">
              <a:solidFill>
                <a:srgbClr val="c7c7c7"/>
              </a:solidFill>
              <a:round/>
            </a:ln>
          </p:spPr>
          <p:style>
            <a:lnRef idx="0"/>
            <a:fillRef idx="0"/>
            <a:effectRef idx="0"/>
            <a:fontRef idx="minor"/>
          </p:style>
        </p:sp>
        <p:sp>
          <p:nvSpPr>
            <p:cNvPr id="536" name="CustomShape 16"/>
            <p:cNvSpPr/>
            <p:nvPr/>
          </p:nvSpPr>
          <p:spPr>
            <a:xfrm>
              <a:off x="8932320" y="4724280"/>
              <a:ext cx="341280" cy="963000"/>
            </a:xfrm>
            <a:custGeom>
              <a:avLst/>
              <a:gdLst/>
              <a:ahLst/>
              <a:rect l="l" t="t" r="r" b="b"/>
              <a:pathLst>
                <a:path w="341629" h="963295">
                  <a:moveTo>
                    <a:pt x="341375" y="0"/>
                  </a:moveTo>
                  <a:lnTo>
                    <a:pt x="0" y="0"/>
                  </a:lnTo>
                  <a:lnTo>
                    <a:pt x="0" y="963168"/>
                  </a:lnTo>
                  <a:lnTo>
                    <a:pt x="341375" y="963168"/>
                  </a:lnTo>
                  <a:lnTo>
                    <a:pt x="341375" y="0"/>
                  </a:lnTo>
                  <a:close/>
                </a:path>
              </a:pathLst>
            </a:custGeom>
            <a:solidFill>
              <a:srgbClr val="c00000"/>
            </a:solidFill>
            <a:ln>
              <a:noFill/>
            </a:ln>
          </p:spPr>
          <p:style>
            <a:lnRef idx="0"/>
            <a:fillRef idx="0"/>
            <a:effectRef idx="0"/>
            <a:fontRef idx="minor"/>
          </p:style>
        </p:sp>
        <p:sp>
          <p:nvSpPr>
            <p:cNvPr id="537" name="CustomShape 17"/>
            <p:cNvSpPr/>
            <p:nvPr/>
          </p:nvSpPr>
          <p:spPr>
            <a:xfrm>
              <a:off x="9785520" y="5291280"/>
              <a:ext cx="170280" cy="360"/>
            </a:xfrm>
            <a:custGeom>
              <a:avLst/>
              <a:gdLst/>
              <a:ahLst/>
              <a:rect l="l" t="t" r="r" b="b"/>
              <a:pathLst>
                <a:path w="170815" h="0">
                  <a:moveTo>
                    <a:pt x="0" y="0"/>
                  </a:moveTo>
                  <a:lnTo>
                    <a:pt x="170688" y="0"/>
                  </a:lnTo>
                </a:path>
              </a:pathLst>
            </a:custGeom>
            <a:noFill/>
            <a:ln w="9000">
              <a:solidFill>
                <a:srgbClr val="c7c7c7"/>
              </a:solidFill>
              <a:round/>
            </a:ln>
          </p:spPr>
          <p:style>
            <a:lnRef idx="0"/>
            <a:fillRef idx="0"/>
            <a:effectRef idx="0"/>
            <a:fontRef idx="minor"/>
          </p:style>
        </p:sp>
        <p:sp>
          <p:nvSpPr>
            <p:cNvPr id="538" name="CustomShape 18"/>
            <p:cNvSpPr/>
            <p:nvPr/>
          </p:nvSpPr>
          <p:spPr>
            <a:xfrm>
              <a:off x="9785520" y="4891320"/>
              <a:ext cx="170280" cy="4680"/>
            </a:xfrm>
            <a:custGeom>
              <a:avLst/>
              <a:gdLst/>
              <a:ahLst/>
              <a:rect l="l" t="t" r="r" b="b"/>
              <a:pathLst>
                <a:path w="170815" h="5079">
                  <a:moveTo>
                    <a:pt x="0" y="4572"/>
                  </a:moveTo>
                  <a:lnTo>
                    <a:pt x="170688" y="4572"/>
                  </a:lnTo>
                  <a:moveTo>
                    <a:pt x="0" y="0"/>
                  </a:moveTo>
                  <a:lnTo>
                    <a:pt x="170688" y="0"/>
                  </a:lnTo>
                </a:path>
              </a:pathLst>
            </a:custGeom>
            <a:noFill/>
            <a:ln w="4680">
              <a:solidFill>
                <a:srgbClr val="c7c7c7"/>
              </a:solidFill>
              <a:round/>
            </a:ln>
          </p:spPr>
          <p:style>
            <a:lnRef idx="0"/>
            <a:fillRef idx="0"/>
            <a:effectRef idx="0"/>
            <a:fontRef idx="minor"/>
          </p:style>
        </p:sp>
        <p:sp>
          <p:nvSpPr>
            <p:cNvPr id="539" name="CustomShape 19"/>
            <p:cNvSpPr/>
            <p:nvPr/>
          </p:nvSpPr>
          <p:spPr>
            <a:xfrm>
              <a:off x="9444240" y="4604040"/>
              <a:ext cx="341280" cy="1083600"/>
            </a:xfrm>
            <a:custGeom>
              <a:avLst/>
              <a:gdLst/>
              <a:ahLst/>
              <a:rect l="l" t="t" r="r" b="b"/>
              <a:pathLst>
                <a:path w="341629" h="1083945">
                  <a:moveTo>
                    <a:pt x="341375" y="0"/>
                  </a:moveTo>
                  <a:lnTo>
                    <a:pt x="0" y="0"/>
                  </a:lnTo>
                  <a:lnTo>
                    <a:pt x="0" y="1083564"/>
                  </a:lnTo>
                  <a:lnTo>
                    <a:pt x="341375" y="1083564"/>
                  </a:lnTo>
                  <a:lnTo>
                    <a:pt x="341375" y="0"/>
                  </a:lnTo>
                  <a:close/>
                </a:path>
              </a:pathLst>
            </a:custGeom>
            <a:solidFill>
              <a:srgbClr val="c00000"/>
            </a:solidFill>
            <a:ln>
              <a:noFill/>
            </a:ln>
          </p:spPr>
          <p:style>
            <a:lnRef idx="0"/>
            <a:fillRef idx="0"/>
            <a:effectRef idx="0"/>
            <a:fontRef idx="minor"/>
          </p:style>
        </p:sp>
        <p:sp>
          <p:nvSpPr>
            <p:cNvPr id="540" name="CustomShape 20"/>
            <p:cNvSpPr/>
            <p:nvPr/>
          </p:nvSpPr>
          <p:spPr>
            <a:xfrm>
              <a:off x="10297800" y="5291280"/>
              <a:ext cx="170280" cy="360"/>
            </a:xfrm>
            <a:custGeom>
              <a:avLst/>
              <a:gdLst/>
              <a:ahLst/>
              <a:rect l="l" t="t" r="r" b="b"/>
              <a:pathLst>
                <a:path w="170815" h="0">
                  <a:moveTo>
                    <a:pt x="0" y="0"/>
                  </a:moveTo>
                  <a:lnTo>
                    <a:pt x="170687" y="0"/>
                  </a:lnTo>
                </a:path>
              </a:pathLst>
            </a:custGeom>
            <a:noFill/>
            <a:ln w="9000">
              <a:solidFill>
                <a:srgbClr val="c7c7c7"/>
              </a:solidFill>
              <a:round/>
            </a:ln>
          </p:spPr>
          <p:style>
            <a:lnRef idx="0"/>
            <a:fillRef idx="0"/>
            <a:effectRef idx="0"/>
            <a:fontRef idx="minor"/>
          </p:style>
        </p:sp>
        <p:sp>
          <p:nvSpPr>
            <p:cNvPr id="541" name="CustomShape 21"/>
            <p:cNvSpPr/>
            <p:nvPr/>
          </p:nvSpPr>
          <p:spPr>
            <a:xfrm>
              <a:off x="10297800" y="4891320"/>
              <a:ext cx="170280" cy="4680"/>
            </a:xfrm>
            <a:custGeom>
              <a:avLst/>
              <a:gdLst/>
              <a:ahLst/>
              <a:rect l="l" t="t" r="r" b="b"/>
              <a:pathLst>
                <a:path w="170815" h="5079">
                  <a:moveTo>
                    <a:pt x="0" y="4572"/>
                  </a:moveTo>
                  <a:lnTo>
                    <a:pt x="170687" y="4572"/>
                  </a:lnTo>
                  <a:moveTo>
                    <a:pt x="0" y="0"/>
                  </a:moveTo>
                  <a:lnTo>
                    <a:pt x="170687" y="0"/>
                  </a:lnTo>
                </a:path>
              </a:pathLst>
            </a:custGeom>
            <a:noFill/>
            <a:ln w="4680">
              <a:solidFill>
                <a:srgbClr val="c7c7c7"/>
              </a:solidFill>
              <a:round/>
            </a:ln>
          </p:spPr>
          <p:style>
            <a:lnRef idx="0"/>
            <a:fillRef idx="0"/>
            <a:effectRef idx="0"/>
            <a:fontRef idx="minor"/>
          </p:style>
        </p:sp>
        <p:sp>
          <p:nvSpPr>
            <p:cNvPr id="542" name="CustomShape 22"/>
            <p:cNvSpPr/>
            <p:nvPr/>
          </p:nvSpPr>
          <p:spPr>
            <a:xfrm>
              <a:off x="9956160" y="4579560"/>
              <a:ext cx="341280" cy="1107720"/>
            </a:xfrm>
            <a:custGeom>
              <a:avLst/>
              <a:gdLst/>
              <a:ahLst/>
              <a:rect l="l" t="t" r="r" b="b"/>
              <a:pathLst>
                <a:path w="341629" h="1108075">
                  <a:moveTo>
                    <a:pt x="341375" y="0"/>
                  </a:moveTo>
                  <a:lnTo>
                    <a:pt x="0" y="0"/>
                  </a:lnTo>
                  <a:lnTo>
                    <a:pt x="0" y="1107947"/>
                  </a:lnTo>
                  <a:lnTo>
                    <a:pt x="341375" y="1107947"/>
                  </a:lnTo>
                  <a:lnTo>
                    <a:pt x="341375" y="0"/>
                  </a:lnTo>
                  <a:close/>
                </a:path>
              </a:pathLst>
            </a:custGeom>
            <a:solidFill>
              <a:srgbClr val="c00000"/>
            </a:solidFill>
            <a:ln>
              <a:noFill/>
            </a:ln>
          </p:spPr>
          <p:style>
            <a:lnRef idx="0"/>
            <a:fillRef idx="0"/>
            <a:effectRef idx="0"/>
            <a:fontRef idx="minor"/>
          </p:style>
        </p:sp>
        <p:sp>
          <p:nvSpPr>
            <p:cNvPr id="543" name="CustomShape 23"/>
            <p:cNvSpPr/>
            <p:nvPr/>
          </p:nvSpPr>
          <p:spPr>
            <a:xfrm>
              <a:off x="10808280" y="5291280"/>
              <a:ext cx="170280" cy="360"/>
            </a:xfrm>
            <a:custGeom>
              <a:avLst/>
              <a:gdLst/>
              <a:ahLst/>
              <a:rect l="l" t="t" r="r" b="b"/>
              <a:pathLst>
                <a:path w="170815" h="0">
                  <a:moveTo>
                    <a:pt x="0" y="0"/>
                  </a:moveTo>
                  <a:lnTo>
                    <a:pt x="170688" y="0"/>
                  </a:lnTo>
                </a:path>
              </a:pathLst>
            </a:custGeom>
            <a:noFill/>
            <a:ln w="9000">
              <a:solidFill>
                <a:srgbClr val="c7c7c7"/>
              </a:solidFill>
              <a:round/>
            </a:ln>
          </p:spPr>
          <p:style>
            <a:lnRef idx="0"/>
            <a:fillRef idx="0"/>
            <a:effectRef idx="0"/>
            <a:fontRef idx="minor"/>
          </p:style>
        </p:sp>
        <p:sp>
          <p:nvSpPr>
            <p:cNvPr id="544" name="CustomShape 24"/>
            <p:cNvSpPr/>
            <p:nvPr/>
          </p:nvSpPr>
          <p:spPr>
            <a:xfrm>
              <a:off x="10808280" y="4891320"/>
              <a:ext cx="170280" cy="4680"/>
            </a:xfrm>
            <a:custGeom>
              <a:avLst/>
              <a:gdLst/>
              <a:ahLst/>
              <a:rect l="l" t="t" r="r" b="b"/>
              <a:pathLst>
                <a:path w="170815" h="5079">
                  <a:moveTo>
                    <a:pt x="0" y="4572"/>
                  </a:moveTo>
                  <a:lnTo>
                    <a:pt x="170688" y="4572"/>
                  </a:lnTo>
                  <a:moveTo>
                    <a:pt x="0" y="0"/>
                  </a:moveTo>
                  <a:lnTo>
                    <a:pt x="170688" y="0"/>
                  </a:lnTo>
                </a:path>
              </a:pathLst>
            </a:custGeom>
            <a:noFill/>
            <a:ln w="4680">
              <a:solidFill>
                <a:srgbClr val="c7c7c7"/>
              </a:solidFill>
              <a:round/>
            </a:ln>
          </p:spPr>
          <p:style>
            <a:lnRef idx="0"/>
            <a:fillRef idx="0"/>
            <a:effectRef idx="0"/>
            <a:fontRef idx="minor"/>
          </p:style>
        </p:sp>
        <p:sp>
          <p:nvSpPr>
            <p:cNvPr id="545" name="CustomShape 25"/>
            <p:cNvSpPr/>
            <p:nvPr/>
          </p:nvSpPr>
          <p:spPr>
            <a:xfrm>
              <a:off x="6800040" y="4497480"/>
              <a:ext cx="4178520" cy="360"/>
            </a:xfrm>
            <a:custGeom>
              <a:avLst/>
              <a:gdLst/>
              <a:ahLst/>
              <a:rect l="l" t="t" r="r" b="b"/>
              <a:pathLst>
                <a:path w="4178934" h="0">
                  <a:moveTo>
                    <a:pt x="0" y="0"/>
                  </a:moveTo>
                  <a:lnTo>
                    <a:pt x="3668267" y="0"/>
                  </a:lnTo>
                  <a:moveTo>
                    <a:pt x="4008119" y="0"/>
                  </a:moveTo>
                  <a:lnTo>
                    <a:pt x="4178807" y="0"/>
                  </a:lnTo>
                </a:path>
              </a:pathLst>
            </a:custGeom>
            <a:noFill/>
            <a:ln w="9000">
              <a:solidFill>
                <a:srgbClr val="c7c7c7"/>
              </a:solidFill>
              <a:round/>
            </a:ln>
          </p:spPr>
          <p:style>
            <a:lnRef idx="0"/>
            <a:fillRef idx="0"/>
            <a:effectRef idx="0"/>
            <a:fontRef idx="minor"/>
          </p:style>
        </p:sp>
        <p:sp>
          <p:nvSpPr>
            <p:cNvPr id="546" name="CustomShape 26"/>
            <p:cNvSpPr/>
            <p:nvPr/>
          </p:nvSpPr>
          <p:spPr>
            <a:xfrm>
              <a:off x="10468440" y="4366440"/>
              <a:ext cx="339840" cy="1321200"/>
            </a:xfrm>
            <a:custGeom>
              <a:avLst/>
              <a:gdLst/>
              <a:ahLst/>
              <a:rect l="l" t="t" r="r" b="b"/>
              <a:pathLst>
                <a:path w="340359" h="1321435">
                  <a:moveTo>
                    <a:pt x="339851" y="0"/>
                  </a:moveTo>
                  <a:lnTo>
                    <a:pt x="0" y="0"/>
                  </a:lnTo>
                  <a:lnTo>
                    <a:pt x="0" y="1321308"/>
                  </a:lnTo>
                  <a:lnTo>
                    <a:pt x="339851" y="1321308"/>
                  </a:lnTo>
                  <a:lnTo>
                    <a:pt x="339851" y="0"/>
                  </a:lnTo>
                  <a:close/>
                </a:path>
              </a:pathLst>
            </a:custGeom>
            <a:solidFill>
              <a:srgbClr val="c00000"/>
            </a:solidFill>
            <a:ln>
              <a:noFill/>
            </a:ln>
          </p:spPr>
          <p:style>
            <a:lnRef idx="0"/>
            <a:fillRef idx="0"/>
            <a:effectRef idx="0"/>
            <a:fontRef idx="minor"/>
          </p:style>
        </p:sp>
        <p:sp>
          <p:nvSpPr>
            <p:cNvPr id="547" name="CustomShape 27"/>
            <p:cNvSpPr/>
            <p:nvPr/>
          </p:nvSpPr>
          <p:spPr>
            <a:xfrm>
              <a:off x="11320200" y="5291280"/>
              <a:ext cx="170280" cy="360"/>
            </a:xfrm>
            <a:custGeom>
              <a:avLst/>
              <a:gdLst/>
              <a:ahLst/>
              <a:rect l="l" t="t" r="r" b="b"/>
              <a:pathLst>
                <a:path w="170815" h="0">
                  <a:moveTo>
                    <a:pt x="0" y="0"/>
                  </a:moveTo>
                  <a:lnTo>
                    <a:pt x="170687" y="0"/>
                  </a:lnTo>
                </a:path>
              </a:pathLst>
            </a:custGeom>
            <a:noFill/>
            <a:ln w="9000">
              <a:solidFill>
                <a:srgbClr val="c7c7c7"/>
              </a:solidFill>
              <a:round/>
            </a:ln>
          </p:spPr>
          <p:style>
            <a:lnRef idx="0"/>
            <a:fillRef idx="0"/>
            <a:effectRef idx="0"/>
            <a:fontRef idx="minor"/>
          </p:style>
        </p:sp>
        <p:sp>
          <p:nvSpPr>
            <p:cNvPr id="548" name="CustomShape 28"/>
            <p:cNvSpPr/>
            <p:nvPr/>
          </p:nvSpPr>
          <p:spPr>
            <a:xfrm>
              <a:off x="11320200" y="4891320"/>
              <a:ext cx="170280" cy="4680"/>
            </a:xfrm>
            <a:custGeom>
              <a:avLst/>
              <a:gdLst/>
              <a:ahLst/>
              <a:rect l="l" t="t" r="r" b="b"/>
              <a:pathLst>
                <a:path w="170815" h="5079">
                  <a:moveTo>
                    <a:pt x="0" y="4572"/>
                  </a:moveTo>
                  <a:lnTo>
                    <a:pt x="170687" y="4572"/>
                  </a:lnTo>
                  <a:moveTo>
                    <a:pt x="0" y="0"/>
                  </a:moveTo>
                  <a:lnTo>
                    <a:pt x="170687" y="0"/>
                  </a:lnTo>
                </a:path>
              </a:pathLst>
            </a:custGeom>
            <a:noFill/>
            <a:ln w="4680">
              <a:solidFill>
                <a:srgbClr val="c7c7c7"/>
              </a:solidFill>
              <a:round/>
            </a:ln>
          </p:spPr>
          <p:style>
            <a:lnRef idx="0"/>
            <a:fillRef idx="0"/>
            <a:effectRef idx="0"/>
            <a:fontRef idx="minor"/>
          </p:style>
        </p:sp>
        <p:sp>
          <p:nvSpPr>
            <p:cNvPr id="549" name="CustomShape 29"/>
            <p:cNvSpPr/>
            <p:nvPr/>
          </p:nvSpPr>
          <p:spPr>
            <a:xfrm>
              <a:off x="11320200" y="4497480"/>
              <a:ext cx="170280" cy="360"/>
            </a:xfrm>
            <a:custGeom>
              <a:avLst/>
              <a:gdLst/>
              <a:ahLst/>
              <a:rect l="l" t="t" r="r" b="b"/>
              <a:pathLst>
                <a:path w="170815" h="0">
                  <a:moveTo>
                    <a:pt x="0" y="0"/>
                  </a:moveTo>
                  <a:lnTo>
                    <a:pt x="170687" y="0"/>
                  </a:lnTo>
                </a:path>
              </a:pathLst>
            </a:custGeom>
            <a:noFill/>
            <a:ln w="9000">
              <a:solidFill>
                <a:srgbClr val="c7c7c7"/>
              </a:solidFill>
              <a:round/>
            </a:ln>
          </p:spPr>
          <p:style>
            <a:lnRef idx="0"/>
            <a:fillRef idx="0"/>
            <a:effectRef idx="0"/>
            <a:fontRef idx="minor"/>
          </p:style>
        </p:sp>
        <p:sp>
          <p:nvSpPr>
            <p:cNvPr id="550" name="CustomShape 30"/>
            <p:cNvSpPr/>
            <p:nvPr/>
          </p:nvSpPr>
          <p:spPr>
            <a:xfrm>
              <a:off x="10978920" y="4195440"/>
              <a:ext cx="341280" cy="1491840"/>
            </a:xfrm>
            <a:custGeom>
              <a:avLst/>
              <a:gdLst/>
              <a:ahLst/>
              <a:rect l="l" t="t" r="r" b="b"/>
              <a:pathLst>
                <a:path w="341629" h="1492250">
                  <a:moveTo>
                    <a:pt x="341375" y="0"/>
                  </a:moveTo>
                  <a:lnTo>
                    <a:pt x="0" y="0"/>
                  </a:lnTo>
                  <a:lnTo>
                    <a:pt x="0" y="1491995"/>
                  </a:lnTo>
                  <a:lnTo>
                    <a:pt x="341375" y="1491995"/>
                  </a:lnTo>
                  <a:lnTo>
                    <a:pt x="341375" y="0"/>
                  </a:lnTo>
                  <a:close/>
                </a:path>
              </a:pathLst>
            </a:custGeom>
            <a:solidFill>
              <a:srgbClr val="c00000"/>
            </a:solidFill>
            <a:ln>
              <a:noFill/>
            </a:ln>
          </p:spPr>
          <p:style>
            <a:lnRef idx="0"/>
            <a:fillRef idx="0"/>
            <a:effectRef idx="0"/>
            <a:fontRef idx="minor"/>
          </p:style>
        </p:sp>
        <p:sp>
          <p:nvSpPr>
            <p:cNvPr id="551" name="CustomShape 31"/>
            <p:cNvSpPr/>
            <p:nvPr/>
          </p:nvSpPr>
          <p:spPr>
            <a:xfrm>
              <a:off x="11832480" y="5291280"/>
              <a:ext cx="85320" cy="360"/>
            </a:xfrm>
            <a:custGeom>
              <a:avLst/>
              <a:gdLst/>
              <a:ahLst/>
              <a:rect l="l" t="t" r="r" b="b"/>
              <a:pathLst>
                <a:path w="85725" h="0">
                  <a:moveTo>
                    <a:pt x="0" y="0"/>
                  </a:moveTo>
                  <a:lnTo>
                    <a:pt x="85344" y="0"/>
                  </a:lnTo>
                </a:path>
              </a:pathLst>
            </a:custGeom>
            <a:noFill/>
            <a:ln w="9000">
              <a:solidFill>
                <a:srgbClr val="c7c7c7"/>
              </a:solidFill>
              <a:round/>
            </a:ln>
          </p:spPr>
          <p:style>
            <a:lnRef idx="0"/>
            <a:fillRef idx="0"/>
            <a:effectRef idx="0"/>
            <a:fontRef idx="minor"/>
          </p:style>
        </p:sp>
        <p:sp>
          <p:nvSpPr>
            <p:cNvPr id="552" name="CustomShape 32"/>
            <p:cNvSpPr/>
            <p:nvPr/>
          </p:nvSpPr>
          <p:spPr>
            <a:xfrm>
              <a:off x="11832480" y="4891320"/>
              <a:ext cx="85320" cy="4680"/>
            </a:xfrm>
            <a:custGeom>
              <a:avLst/>
              <a:gdLst/>
              <a:ahLst/>
              <a:rect l="l" t="t" r="r" b="b"/>
              <a:pathLst>
                <a:path w="85725" h="5079">
                  <a:moveTo>
                    <a:pt x="0" y="4572"/>
                  </a:moveTo>
                  <a:lnTo>
                    <a:pt x="85344" y="4572"/>
                  </a:lnTo>
                  <a:moveTo>
                    <a:pt x="0" y="0"/>
                  </a:moveTo>
                  <a:lnTo>
                    <a:pt x="85344" y="0"/>
                  </a:lnTo>
                </a:path>
              </a:pathLst>
            </a:custGeom>
            <a:noFill/>
            <a:ln w="4680">
              <a:solidFill>
                <a:srgbClr val="c7c7c7"/>
              </a:solidFill>
              <a:round/>
            </a:ln>
          </p:spPr>
          <p:style>
            <a:lnRef idx="0"/>
            <a:fillRef idx="0"/>
            <a:effectRef idx="0"/>
            <a:fontRef idx="minor"/>
          </p:style>
        </p:sp>
        <p:sp>
          <p:nvSpPr>
            <p:cNvPr id="553" name="CustomShape 33"/>
            <p:cNvSpPr/>
            <p:nvPr/>
          </p:nvSpPr>
          <p:spPr>
            <a:xfrm>
              <a:off x="11832480" y="4497480"/>
              <a:ext cx="85320" cy="360"/>
            </a:xfrm>
            <a:custGeom>
              <a:avLst/>
              <a:gdLst/>
              <a:ahLst/>
              <a:rect l="l" t="t" r="r" b="b"/>
              <a:pathLst>
                <a:path w="85725" h="0">
                  <a:moveTo>
                    <a:pt x="0" y="0"/>
                  </a:moveTo>
                  <a:lnTo>
                    <a:pt x="85344" y="0"/>
                  </a:lnTo>
                </a:path>
              </a:pathLst>
            </a:custGeom>
            <a:noFill/>
            <a:ln w="9000">
              <a:solidFill>
                <a:srgbClr val="c7c7c7"/>
              </a:solidFill>
              <a:round/>
            </a:ln>
          </p:spPr>
          <p:style>
            <a:lnRef idx="0"/>
            <a:fillRef idx="0"/>
            <a:effectRef idx="0"/>
            <a:fontRef idx="minor"/>
          </p:style>
        </p:sp>
        <p:sp>
          <p:nvSpPr>
            <p:cNvPr id="554" name="CustomShape 34"/>
            <p:cNvSpPr/>
            <p:nvPr/>
          </p:nvSpPr>
          <p:spPr>
            <a:xfrm>
              <a:off x="11490840" y="4194000"/>
              <a:ext cx="341280" cy="1493280"/>
            </a:xfrm>
            <a:custGeom>
              <a:avLst/>
              <a:gdLst/>
              <a:ahLst/>
              <a:rect l="l" t="t" r="r" b="b"/>
              <a:pathLst>
                <a:path w="341629" h="1493520">
                  <a:moveTo>
                    <a:pt x="341375" y="0"/>
                  </a:moveTo>
                  <a:lnTo>
                    <a:pt x="0" y="0"/>
                  </a:lnTo>
                  <a:lnTo>
                    <a:pt x="0" y="1493520"/>
                  </a:lnTo>
                  <a:lnTo>
                    <a:pt x="341375" y="1493520"/>
                  </a:lnTo>
                  <a:lnTo>
                    <a:pt x="341375" y="0"/>
                  </a:lnTo>
                  <a:close/>
                </a:path>
              </a:pathLst>
            </a:custGeom>
            <a:solidFill>
              <a:srgbClr val="c00000"/>
            </a:solidFill>
            <a:ln>
              <a:noFill/>
            </a:ln>
          </p:spPr>
          <p:style>
            <a:lnRef idx="0"/>
            <a:fillRef idx="0"/>
            <a:effectRef idx="0"/>
            <a:fontRef idx="minor"/>
          </p:style>
        </p:sp>
        <p:sp>
          <p:nvSpPr>
            <p:cNvPr id="555" name="CustomShape 35"/>
            <p:cNvSpPr/>
            <p:nvPr/>
          </p:nvSpPr>
          <p:spPr>
            <a:xfrm>
              <a:off x="6885360" y="4194000"/>
              <a:ext cx="4946760" cy="1493280"/>
            </a:xfrm>
            <a:custGeom>
              <a:avLst/>
              <a:gdLst/>
              <a:ahLst/>
              <a:rect l="l" t="t" r="r" b="b"/>
              <a:pathLst>
                <a:path w="4947284" h="1493520">
                  <a:moveTo>
                    <a:pt x="0" y="970788"/>
                  </a:moveTo>
                  <a:lnTo>
                    <a:pt x="341375" y="970788"/>
                  </a:lnTo>
                  <a:lnTo>
                    <a:pt x="341375" y="1493520"/>
                  </a:lnTo>
                  <a:lnTo>
                    <a:pt x="0" y="1493520"/>
                  </a:lnTo>
                  <a:lnTo>
                    <a:pt x="0" y="970788"/>
                  </a:lnTo>
                  <a:close/>
                  <a:moveTo>
                    <a:pt x="512064" y="850391"/>
                  </a:moveTo>
                  <a:lnTo>
                    <a:pt x="853440" y="850391"/>
                  </a:lnTo>
                  <a:lnTo>
                    <a:pt x="853440" y="1493520"/>
                  </a:lnTo>
                  <a:lnTo>
                    <a:pt x="512064" y="1493520"/>
                  </a:lnTo>
                  <a:lnTo>
                    <a:pt x="512064" y="850391"/>
                  </a:lnTo>
                  <a:close/>
                  <a:moveTo>
                    <a:pt x="1022603" y="699515"/>
                  </a:moveTo>
                  <a:lnTo>
                    <a:pt x="1363979" y="699515"/>
                  </a:lnTo>
                  <a:lnTo>
                    <a:pt x="1363979" y="1493520"/>
                  </a:lnTo>
                  <a:lnTo>
                    <a:pt x="1022603" y="1493520"/>
                  </a:lnTo>
                  <a:lnTo>
                    <a:pt x="1022603" y="699515"/>
                  </a:lnTo>
                  <a:close/>
                  <a:moveTo>
                    <a:pt x="1534668" y="592835"/>
                  </a:moveTo>
                  <a:lnTo>
                    <a:pt x="1876044" y="592835"/>
                  </a:lnTo>
                  <a:lnTo>
                    <a:pt x="1876044" y="1493520"/>
                  </a:lnTo>
                  <a:lnTo>
                    <a:pt x="1534668" y="1493520"/>
                  </a:lnTo>
                  <a:lnTo>
                    <a:pt x="1534668" y="592835"/>
                  </a:lnTo>
                  <a:close/>
                  <a:moveTo>
                    <a:pt x="2046732" y="530351"/>
                  </a:moveTo>
                  <a:lnTo>
                    <a:pt x="2388108" y="530351"/>
                  </a:lnTo>
                  <a:lnTo>
                    <a:pt x="2388108" y="1493520"/>
                  </a:lnTo>
                  <a:lnTo>
                    <a:pt x="2046732" y="1493520"/>
                  </a:lnTo>
                  <a:lnTo>
                    <a:pt x="2046732" y="530351"/>
                  </a:lnTo>
                  <a:close/>
                  <a:moveTo>
                    <a:pt x="2558796" y="409956"/>
                  </a:moveTo>
                  <a:lnTo>
                    <a:pt x="2900172" y="409956"/>
                  </a:lnTo>
                  <a:lnTo>
                    <a:pt x="2900172" y="1493520"/>
                  </a:lnTo>
                  <a:lnTo>
                    <a:pt x="2558796" y="1493520"/>
                  </a:lnTo>
                  <a:lnTo>
                    <a:pt x="2558796" y="409956"/>
                  </a:lnTo>
                  <a:close/>
                  <a:moveTo>
                    <a:pt x="3070860" y="385571"/>
                  </a:moveTo>
                  <a:lnTo>
                    <a:pt x="3412236" y="385571"/>
                  </a:lnTo>
                  <a:lnTo>
                    <a:pt x="3412236" y="1493520"/>
                  </a:lnTo>
                  <a:lnTo>
                    <a:pt x="3070860" y="1493520"/>
                  </a:lnTo>
                  <a:lnTo>
                    <a:pt x="3070860" y="385571"/>
                  </a:lnTo>
                  <a:close/>
                  <a:moveTo>
                    <a:pt x="3582924" y="172212"/>
                  </a:moveTo>
                  <a:lnTo>
                    <a:pt x="3922776" y="172212"/>
                  </a:lnTo>
                  <a:lnTo>
                    <a:pt x="3922776" y="1493520"/>
                  </a:lnTo>
                  <a:lnTo>
                    <a:pt x="3582924" y="1493520"/>
                  </a:lnTo>
                  <a:lnTo>
                    <a:pt x="3582924" y="172212"/>
                  </a:lnTo>
                  <a:close/>
                  <a:moveTo>
                    <a:pt x="4093464" y="1524"/>
                  </a:moveTo>
                  <a:lnTo>
                    <a:pt x="4434840" y="1524"/>
                  </a:lnTo>
                  <a:lnTo>
                    <a:pt x="4434840" y="1493520"/>
                  </a:lnTo>
                  <a:lnTo>
                    <a:pt x="4093464" y="1493520"/>
                  </a:lnTo>
                  <a:lnTo>
                    <a:pt x="4093464" y="1524"/>
                  </a:lnTo>
                  <a:close/>
                  <a:moveTo>
                    <a:pt x="4605528" y="0"/>
                  </a:moveTo>
                  <a:lnTo>
                    <a:pt x="4946904" y="0"/>
                  </a:lnTo>
                  <a:lnTo>
                    <a:pt x="4946904" y="1493520"/>
                  </a:lnTo>
                  <a:lnTo>
                    <a:pt x="4605528" y="1493520"/>
                  </a:lnTo>
                  <a:lnTo>
                    <a:pt x="4605528" y="0"/>
                  </a:lnTo>
                  <a:close/>
                </a:path>
              </a:pathLst>
            </a:custGeom>
            <a:noFill/>
            <a:ln w="6120">
              <a:solidFill>
                <a:srgbClr val="000000"/>
              </a:solidFill>
              <a:round/>
            </a:ln>
          </p:spPr>
          <p:style>
            <a:lnRef idx="0"/>
            <a:fillRef idx="0"/>
            <a:effectRef idx="0"/>
            <a:fontRef idx="minor"/>
          </p:style>
        </p:sp>
        <p:sp>
          <p:nvSpPr>
            <p:cNvPr id="556" name="CustomShape 36"/>
            <p:cNvSpPr/>
            <p:nvPr/>
          </p:nvSpPr>
          <p:spPr>
            <a:xfrm>
              <a:off x="6800040" y="5632560"/>
              <a:ext cx="5117760" cy="54720"/>
            </a:xfrm>
            <a:custGeom>
              <a:avLst/>
              <a:gdLst/>
              <a:ahLst/>
              <a:rect l="l" t="t" r="r" b="b"/>
              <a:pathLst>
                <a:path w="5118100" h="55245">
                  <a:moveTo>
                    <a:pt x="0" y="54864"/>
                  </a:moveTo>
                  <a:lnTo>
                    <a:pt x="5117591" y="54864"/>
                  </a:lnTo>
                  <a:moveTo>
                    <a:pt x="0" y="0"/>
                  </a:moveTo>
                  <a:lnTo>
                    <a:pt x="0" y="54864"/>
                  </a:lnTo>
                  <a:moveTo>
                    <a:pt x="512063" y="0"/>
                  </a:moveTo>
                  <a:lnTo>
                    <a:pt x="512063" y="54864"/>
                  </a:lnTo>
                  <a:moveTo>
                    <a:pt x="1024127" y="0"/>
                  </a:moveTo>
                  <a:lnTo>
                    <a:pt x="1024127" y="54864"/>
                  </a:lnTo>
                  <a:moveTo>
                    <a:pt x="1534667" y="0"/>
                  </a:moveTo>
                  <a:lnTo>
                    <a:pt x="1534667" y="54864"/>
                  </a:lnTo>
                  <a:moveTo>
                    <a:pt x="2046731" y="0"/>
                  </a:moveTo>
                  <a:lnTo>
                    <a:pt x="2046731" y="54864"/>
                  </a:lnTo>
                  <a:moveTo>
                    <a:pt x="2558795" y="0"/>
                  </a:moveTo>
                  <a:lnTo>
                    <a:pt x="2558795" y="54864"/>
                  </a:lnTo>
                  <a:moveTo>
                    <a:pt x="3070859" y="0"/>
                  </a:moveTo>
                  <a:lnTo>
                    <a:pt x="3070859" y="54864"/>
                  </a:lnTo>
                  <a:moveTo>
                    <a:pt x="3582923" y="0"/>
                  </a:moveTo>
                  <a:lnTo>
                    <a:pt x="3582923" y="54864"/>
                  </a:lnTo>
                  <a:moveTo>
                    <a:pt x="4093463" y="0"/>
                  </a:moveTo>
                  <a:lnTo>
                    <a:pt x="4093463" y="54864"/>
                  </a:lnTo>
                  <a:moveTo>
                    <a:pt x="4605528" y="0"/>
                  </a:moveTo>
                  <a:lnTo>
                    <a:pt x="4605528" y="54864"/>
                  </a:lnTo>
                  <a:moveTo>
                    <a:pt x="5117591" y="0"/>
                  </a:moveTo>
                  <a:lnTo>
                    <a:pt x="5117591" y="54864"/>
                  </a:lnTo>
                </a:path>
              </a:pathLst>
            </a:custGeom>
            <a:noFill/>
            <a:ln w="9000">
              <a:solidFill>
                <a:srgbClr val="000000"/>
              </a:solidFill>
              <a:round/>
            </a:ln>
          </p:spPr>
          <p:style>
            <a:lnRef idx="0"/>
            <a:fillRef idx="0"/>
            <a:effectRef idx="0"/>
            <a:fontRef idx="minor"/>
          </p:style>
        </p:sp>
        <p:sp>
          <p:nvSpPr>
            <p:cNvPr id="557" name="CustomShape 37"/>
            <p:cNvSpPr/>
            <p:nvPr/>
          </p:nvSpPr>
          <p:spPr>
            <a:xfrm>
              <a:off x="7499880" y="4717440"/>
              <a:ext cx="136800" cy="136800"/>
            </a:xfrm>
            <a:prstGeom prst="rect">
              <a:avLst/>
            </a:prstGeom>
            <a:blipFill rotWithShape="0">
              <a:blip r:embed="rId1"/>
              <a:stretch>
                <a:fillRect/>
              </a:stretch>
            </a:blipFill>
            <a:ln>
              <a:noFill/>
            </a:ln>
          </p:spPr>
          <p:style>
            <a:lnRef idx="0"/>
            <a:fillRef idx="0"/>
            <a:effectRef idx="0"/>
            <a:fontRef idx="minor"/>
          </p:style>
        </p:sp>
      </p:grpSp>
      <p:sp>
        <p:nvSpPr>
          <p:cNvPr id="558" name="CustomShape 38"/>
          <p:cNvSpPr/>
          <p:nvPr/>
        </p:nvSpPr>
        <p:spPr>
          <a:xfrm>
            <a:off x="6800040" y="4099680"/>
            <a:ext cx="5117760" cy="360"/>
          </a:xfrm>
          <a:custGeom>
            <a:avLst/>
            <a:gdLst/>
            <a:ahLst/>
            <a:rect l="l" t="t" r="r" b="b"/>
            <a:pathLst>
              <a:path w="5118100" h="0">
                <a:moveTo>
                  <a:pt x="0" y="0"/>
                </a:moveTo>
                <a:lnTo>
                  <a:pt x="5117591" y="0"/>
                </a:lnTo>
              </a:path>
            </a:pathLst>
          </a:custGeom>
          <a:noFill/>
          <a:ln w="9000">
            <a:solidFill>
              <a:srgbClr val="c7c7c7"/>
            </a:solidFill>
            <a:round/>
          </a:ln>
        </p:spPr>
        <p:style>
          <a:lnRef idx="0"/>
          <a:fillRef idx="0"/>
          <a:effectRef idx="0"/>
          <a:fontRef idx="minor"/>
        </p:style>
      </p:sp>
      <p:sp>
        <p:nvSpPr>
          <p:cNvPr id="559" name="CustomShape 39"/>
          <p:cNvSpPr/>
          <p:nvPr/>
        </p:nvSpPr>
        <p:spPr>
          <a:xfrm>
            <a:off x="6800040" y="3703320"/>
            <a:ext cx="5117760" cy="360"/>
          </a:xfrm>
          <a:custGeom>
            <a:avLst/>
            <a:gdLst/>
            <a:ahLst/>
            <a:rect l="l" t="t" r="r" b="b"/>
            <a:pathLst>
              <a:path w="5118100" h="0">
                <a:moveTo>
                  <a:pt x="0" y="0"/>
                </a:moveTo>
                <a:lnTo>
                  <a:pt x="5117591" y="0"/>
                </a:lnTo>
              </a:path>
            </a:pathLst>
          </a:custGeom>
          <a:noFill/>
          <a:ln w="9000">
            <a:solidFill>
              <a:srgbClr val="c7c7c7"/>
            </a:solidFill>
            <a:round/>
          </a:ln>
        </p:spPr>
        <p:style>
          <a:lnRef idx="0"/>
          <a:fillRef idx="0"/>
          <a:effectRef idx="0"/>
          <a:fontRef idx="minor"/>
        </p:style>
      </p:sp>
      <p:grpSp>
        <p:nvGrpSpPr>
          <p:cNvPr id="560" name="Group 40"/>
          <p:cNvGrpSpPr/>
          <p:nvPr/>
        </p:nvGrpSpPr>
        <p:grpSpPr>
          <a:xfrm>
            <a:off x="6800040" y="3256200"/>
            <a:ext cx="5117760" cy="296640"/>
            <a:chOff x="6800040" y="3256200"/>
            <a:chExt cx="5117760" cy="296640"/>
          </a:xfrm>
        </p:grpSpPr>
        <p:sp>
          <p:nvSpPr>
            <p:cNvPr id="561" name="CustomShape 41"/>
            <p:cNvSpPr/>
            <p:nvPr/>
          </p:nvSpPr>
          <p:spPr>
            <a:xfrm>
              <a:off x="6800040" y="3305520"/>
              <a:ext cx="5117760" cy="360"/>
            </a:xfrm>
            <a:custGeom>
              <a:avLst/>
              <a:gdLst/>
              <a:ahLst/>
              <a:rect l="l" t="t" r="r" b="b"/>
              <a:pathLst>
                <a:path w="5118100" h="0">
                  <a:moveTo>
                    <a:pt x="0" y="0"/>
                  </a:moveTo>
                  <a:lnTo>
                    <a:pt x="5117591" y="0"/>
                  </a:lnTo>
                </a:path>
              </a:pathLst>
            </a:custGeom>
            <a:noFill/>
            <a:ln w="9000">
              <a:solidFill>
                <a:srgbClr val="c7c7c7"/>
              </a:solidFill>
              <a:round/>
            </a:ln>
          </p:spPr>
          <p:style>
            <a:lnRef idx="0"/>
            <a:fillRef idx="0"/>
            <a:effectRef idx="0"/>
            <a:fontRef idx="minor"/>
          </p:style>
        </p:sp>
        <p:sp>
          <p:nvSpPr>
            <p:cNvPr id="562" name="CustomShape 42"/>
            <p:cNvSpPr/>
            <p:nvPr/>
          </p:nvSpPr>
          <p:spPr>
            <a:xfrm>
              <a:off x="6987960" y="3351960"/>
              <a:ext cx="136800" cy="136800"/>
            </a:xfrm>
            <a:prstGeom prst="rect">
              <a:avLst/>
            </a:prstGeom>
            <a:blipFill rotWithShape="0">
              <a:blip r:embed="rId2"/>
              <a:stretch>
                <a:fillRect/>
              </a:stretch>
            </a:blipFill>
            <a:ln>
              <a:noFill/>
            </a:ln>
          </p:spPr>
          <p:style>
            <a:lnRef idx="0"/>
            <a:fillRef idx="0"/>
            <a:effectRef idx="0"/>
            <a:fontRef idx="minor"/>
          </p:style>
        </p:sp>
        <p:sp>
          <p:nvSpPr>
            <p:cNvPr id="563" name="CustomShape 43"/>
            <p:cNvSpPr/>
            <p:nvPr/>
          </p:nvSpPr>
          <p:spPr>
            <a:xfrm>
              <a:off x="8010360" y="3256200"/>
              <a:ext cx="136800" cy="136800"/>
            </a:xfrm>
            <a:prstGeom prst="rect">
              <a:avLst/>
            </a:prstGeom>
            <a:blipFill rotWithShape="0">
              <a:blip r:embed="rId3"/>
              <a:stretch>
                <a:fillRect/>
              </a:stretch>
            </a:blipFill>
            <a:ln>
              <a:noFill/>
            </a:ln>
          </p:spPr>
          <p:style>
            <a:lnRef idx="0"/>
            <a:fillRef idx="0"/>
            <a:effectRef idx="0"/>
            <a:fontRef idx="minor"/>
          </p:style>
        </p:sp>
        <p:sp>
          <p:nvSpPr>
            <p:cNvPr id="564" name="CustomShape 44"/>
            <p:cNvSpPr/>
            <p:nvPr/>
          </p:nvSpPr>
          <p:spPr>
            <a:xfrm>
              <a:off x="8522640" y="3416040"/>
              <a:ext cx="136800" cy="136800"/>
            </a:xfrm>
            <a:prstGeom prst="rect">
              <a:avLst/>
            </a:prstGeom>
            <a:blipFill rotWithShape="0">
              <a:blip r:embed="rId4"/>
              <a:stretch>
                <a:fillRect/>
              </a:stretch>
            </a:blipFill>
            <a:ln>
              <a:noFill/>
            </a:ln>
          </p:spPr>
          <p:style>
            <a:lnRef idx="0"/>
            <a:fillRef idx="0"/>
            <a:effectRef idx="0"/>
            <a:fontRef idx="minor"/>
          </p:style>
        </p:sp>
      </p:grpSp>
      <p:sp>
        <p:nvSpPr>
          <p:cNvPr id="565" name="CustomShape 45"/>
          <p:cNvSpPr/>
          <p:nvPr/>
        </p:nvSpPr>
        <p:spPr>
          <a:xfrm>
            <a:off x="6800040" y="2909160"/>
            <a:ext cx="5117760" cy="360"/>
          </a:xfrm>
          <a:custGeom>
            <a:avLst/>
            <a:gdLst/>
            <a:ahLst/>
            <a:rect l="l" t="t" r="r" b="b"/>
            <a:pathLst>
              <a:path w="5118100" h="0">
                <a:moveTo>
                  <a:pt x="0" y="0"/>
                </a:moveTo>
                <a:lnTo>
                  <a:pt x="5117591" y="0"/>
                </a:lnTo>
              </a:path>
            </a:pathLst>
          </a:custGeom>
          <a:noFill/>
          <a:ln w="9000">
            <a:solidFill>
              <a:srgbClr val="c7c7c7"/>
            </a:solidFill>
            <a:round/>
          </a:ln>
        </p:spPr>
        <p:style>
          <a:lnRef idx="0"/>
          <a:fillRef idx="0"/>
          <a:effectRef idx="0"/>
          <a:fontRef idx="minor"/>
        </p:style>
      </p:sp>
      <p:grpSp>
        <p:nvGrpSpPr>
          <p:cNvPr id="566" name="Group 46"/>
          <p:cNvGrpSpPr/>
          <p:nvPr/>
        </p:nvGrpSpPr>
        <p:grpSpPr>
          <a:xfrm>
            <a:off x="6800040" y="2396520"/>
            <a:ext cx="5117760" cy="334800"/>
            <a:chOff x="6800040" y="2396520"/>
            <a:chExt cx="5117760" cy="334800"/>
          </a:xfrm>
        </p:grpSpPr>
        <p:sp>
          <p:nvSpPr>
            <p:cNvPr id="567" name="CustomShape 47"/>
            <p:cNvSpPr/>
            <p:nvPr/>
          </p:nvSpPr>
          <p:spPr>
            <a:xfrm>
              <a:off x="6800040" y="2511720"/>
              <a:ext cx="5117760" cy="360"/>
            </a:xfrm>
            <a:custGeom>
              <a:avLst/>
              <a:gdLst/>
              <a:ahLst/>
              <a:rect l="l" t="t" r="r" b="b"/>
              <a:pathLst>
                <a:path w="5118100" h="0">
                  <a:moveTo>
                    <a:pt x="0" y="0"/>
                  </a:moveTo>
                  <a:lnTo>
                    <a:pt x="5117591" y="0"/>
                  </a:lnTo>
                </a:path>
              </a:pathLst>
            </a:custGeom>
            <a:noFill/>
            <a:ln w="9000">
              <a:solidFill>
                <a:srgbClr val="c7c7c7"/>
              </a:solidFill>
              <a:round/>
            </a:ln>
          </p:spPr>
          <p:style>
            <a:lnRef idx="0"/>
            <a:fillRef idx="0"/>
            <a:effectRef idx="0"/>
            <a:fontRef idx="minor"/>
          </p:style>
        </p:sp>
        <p:sp>
          <p:nvSpPr>
            <p:cNvPr id="568" name="CustomShape 48"/>
            <p:cNvSpPr/>
            <p:nvPr/>
          </p:nvSpPr>
          <p:spPr>
            <a:xfrm>
              <a:off x="9034560" y="2556360"/>
              <a:ext cx="136800" cy="136800"/>
            </a:xfrm>
            <a:prstGeom prst="rect">
              <a:avLst/>
            </a:prstGeom>
            <a:blipFill rotWithShape="0">
              <a:blip r:embed="rId5"/>
              <a:stretch>
                <a:fillRect/>
              </a:stretch>
            </a:blipFill>
            <a:ln>
              <a:noFill/>
            </a:ln>
          </p:spPr>
          <p:style>
            <a:lnRef idx="0"/>
            <a:fillRef idx="0"/>
            <a:effectRef idx="0"/>
            <a:fontRef idx="minor"/>
          </p:style>
        </p:sp>
        <p:sp>
          <p:nvSpPr>
            <p:cNvPr id="569" name="CustomShape 49"/>
            <p:cNvSpPr/>
            <p:nvPr/>
          </p:nvSpPr>
          <p:spPr>
            <a:xfrm>
              <a:off x="9546840" y="2530440"/>
              <a:ext cx="136800" cy="136800"/>
            </a:xfrm>
            <a:prstGeom prst="rect">
              <a:avLst/>
            </a:prstGeom>
            <a:blipFill rotWithShape="0">
              <a:blip r:embed="rId6"/>
              <a:stretch>
                <a:fillRect/>
              </a:stretch>
            </a:blipFill>
            <a:ln>
              <a:noFill/>
            </a:ln>
          </p:spPr>
          <p:style>
            <a:lnRef idx="0"/>
            <a:fillRef idx="0"/>
            <a:effectRef idx="0"/>
            <a:fontRef idx="minor"/>
          </p:style>
        </p:sp>
        <p:sp>
          <p:nvSpPr>
            <p:cNvPr id="570" name="CustomShape 50"/>
            <p:cNvSpPr/>
            <p:nvPr/>
          </p:nvSpPr>
          <p:spPr>
            <a:xfrm>
              <a:off x="10058760" y="2478960"/>
              <a:ext cx="136800" cy="136800"/>
            </a:xfrm>
            <a:prstGeom prst="rect">
              <a:avLst/>
            </a:prstGeom>
            <a:blipFill rotWithShape="0">
              <a:blip r:embed="rId7"/>
              <a:stretch>
                <a:fillRect/>
              </a:stretch>
            </a:blipFill>
            <a:ln>
              <a:noFill/>
            </a:ln>
          </p:spPr>
          <p:style>
            <a:lnRef idx="0"/>
            <a:fillRef idx="0"/>
            <a:effectRef idx="0"/>
            <a:fontRef idx="minor"/>
          </p:style>
        </p:sp>
        <p:sp>
          <p:nvSpPr>
            <p:cNvPr id="571" name="CustomShape 51"/>
            <p:cNvSpPr/>
            <p:nvPr/>
          </p:nvSpPr>
          <p:spPr>
            <a:xfrm>
              <a:off x="10570680" y="2460600"/>
              <a:ext cx="136800" cy="136800"/>
            </a:xfrm>
            <a:prstGeom prst="rect">
              <a:avLst/>
            </a:prstGeom>
            <a:blipFill rotWithShape="0">
              <a:blip r:embed="rId8"/>
              <a:stretch>
                <a:fillRect/>
              </a:stretch>
            </a:blipFill>
            <a:ln>
              <a:noFill/>
            </a:ln>
          </p:spPr>
          <p:style>
            <a:lnRef idx="0"/>
            <a:fillRef idx="0"/>
            <a:effectRef idx="0"/>
            <a:fontRef idx="minor"/>
          </p:style>
        </p:sp>
        <p:sp>
          <p:nvSpPr>
            <p:cNvPr id="572" name="CustomShape 52"/>
            <p:cNvSpPr/>
            <p:nvPr/>
          </p:nvSpPr>
          <p:spPr>
            <a:xfrm>
              <a:off x="11081520" y="2594520"/>
              <a:ext cx="136800" cy="136800"/>
            </a:xfrm>
            <a:prstGeom prst="rect">
              <a:avLst/>
            </a:prstGeom>
            <a:blipFill rotWithShape="0">
              <a:blip r:embed="rId9"/>
              <a:stretch>
                <a:fillRect/>
              </a:stretch>
            </a:blipFill>
            <a:ln>
              <a:noFill/>
            </a:ln>
          </p:spPr>
          <p:style>
            <a:lnRef idx="0"/>
            <a:fillRef idx="0"/>
            <a:effectRef idx="0"/>
            <a:fontRef idx="minor"/>
          </p:style>
        </p:sp>
        <p:sp>
          <p:nvSpPr>
            <p:cNvPr id="573" name="CustomShape 53"/>
            <p:cNvSpPr/>
            <p:nvPr/>
          </p:nvSpPr>
          <p:spPr>
            <a:xfrm>
              <a:off x="11593440" y="2396520"/>
              <a:ext cx="136800" cy="136800"/>
            </a:xfrm>
            <a:prstGeom prst="rect">
              <a:avLst/>
            </a:prstGeom>
            <a:blipFill rotWithShape="0">
              <a:blip r:embed="rId10"/>
              <a:stretch>
                <a:fillRect/>
              </a:stretch>
            </a:blipFill>
            <a:ln>
              <a:noFill/>
            </a:ln>
          </p:spPr>
          <p:style>
            <a:lnRef idx="0"/>
            <a:fillRef idx="0"/>
            <a:effectRef idx="0"/>
            <a:fontRef idx="minor"/>
          </p:style>
        </p:sp>
      </p:grpSp>
      <p:sp>
        <p:nvSpPr>
          <p:cNvPr id="574" name="CustomShape 54"/>
          <p:cNvSpPr/>
          <p:nvPr/>
        </p:nvSpPr>
        <p:spPr>
          <a:xfrm>
            <a:off x="6800040" y="2115360"/>
            <a:ext cx="5117760" cy="360"/>
          </a:xfrm>
          <a:custGeom>
            <a:avLst/>
            <a:gdLst/>
            <a:ahLst/>
            <a:rect l="l" t="t" r="r" b="b"/>
            <a:pathLst>
              <a:path w="5118100" h="0">
                <a:moveTo>
                  <a:pt x="0" y="0"/>
                </a:moveTo>
                <a:lnTo>
                  <a:pt x="5117591" y="0"/>
                </a:lnTo>
              </a:path>
            </a:pathLst>
          </a:custGeom>
          <a:noFill/>
          <a:ln w="9000">
            <a:solidFill>
              <a:srgbClr val="c7c7c7"/>
            </a:solidFill>
            <a:round/>
          </a:ln>
        </p:spPr>
        <p:style>
          <a:lnRef idx="0"/>
          <a:fillRef idx="0"/>
          <a:effectRef idx="0"/>
          <a:fontRef idx="minor"/>
        </p:style>
      </p:sp>
      <p:sp>
        <p:nvSpPr>
          <p:cNvPr id="575" name="CustomShape 55"/>
          <p:cNvSpPr/>
          <p:nvPr/>
        </p:nvSpPr>
        <p:spPr>
          <a:xfrm>
            <a:off x="6468840" y="5159160"/>
            <a:ext cx="1868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10</a:t>
            </a:r>
            <a:endParaRPr b="0" lang="it-IT" sz="1400" spc="-1" strike="noStrike">
              <a:latin typeface="Arial"/>
            </a:endParaRPr>
          </a:p>
        </p:txBody>
      </p:sp>
      <p:sp>
        <p:nvSpPr>
          <p:cNvPr id="576" name="CustomShape 56"/>
          <p:cNvSpPr/>
          <p:nvPr/>
        </p:nvSpPr>
        <p:spPr>
          <a:xfrm>
            <a:off x="6468840" y="4762080"/>
            <a:ext cx="1868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20</a:t>
            </a:r>
            <a:endParaRPr b="0" lang="it-IT" sz="1400" spc="-1" strike="noStrike">
              <a:latin typeface="Arial"/>
            </a:endParaRPr>
          </a:p>
        </p:txBody>
      </p:sp>
      <p:sp>
        <p:nvSpPr>
          <p:cNvPr id="577" name="CustomShape 57"/>
          <p:cNvSpPr/>
          <p:nvPr/>
        </p:nvSpPr>
        <p:spPr>
          <a:xfrm>
            <a:off x="6468840" y="4365000"/>
            <a:ext cx="1868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30</a:t>
            </a:r>
            <a:endParaRPr b="0" lang="it-IT" sz="1400" spc="-1" strike="noStrike">
              <a:latin typeface="Arial"/>
            </a:endParaRPr>
          </a:p>
        </p:txBody>
      </p:sp>
      <p:sp>
        <p:nvSpPr>
          <p:cNvPr id="578" name="CustomShape 58"/>
          <p:cNvSpPr/>
          <p:nvPr/>
        </p:nvSpPr>
        <p:spPr>
          <a:xfrm>
            <a:off x="6468840" y="3967560"/>
            <a:ext cx="1868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40</a:t>
            </a:r>
            <a:endParaRPr b="0" lang="it-IT" sz="1400" spc="-1" strike="noStrike">
              <a:latin typeface="Arial"/>
            </a:endParaRPr>
          </a:p>
        </p:txBody>
      </p:sp>
      <p:sp>
        <p:nvSpPr>
          <p:cNvPr id="579" name="CustomShape 59"/>
          <p:cNvSpPr/>
          <p:nvPr/>
        </p:nvSpPr>
        <p:spPr>
          <a:xfrm>
            <a:off x="6468840" y="357084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50</a:t>
            </a:r>
            <a:endParaRPr b="0" lang="it-IT" sz="1400" spc="-1" strike="noStrike">
              <a:latin typeface="Arial"/>
            </a:endParaRPr>
          </a:p>
        </p:txBody>
      </p:sp>
      <p:sp>
        <p:nvSpPr>
          <p:cNvPr id="580" name="CustomShape 60"/>
          <p:cNvSpPr/>
          <p:nvPr/>
        </p:nvSpPr>
        <p:spPr>
          <a:xfrm>
            <a:off x="6468840" y="317376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60</a:t>
            </a:r>
            <a:endParaRPr b="0" lang="it-IT" sz="1400" spc="-1" strike="noStrike">
              <a:latin typeface="Arial"/>
            </a:endParaRPr>
          </a:p>
        </p:txBody>
      </p:sp>
      <p:sp>
        <p:nvSpPr>
          <p:cNvPr id="581" name="CustomShape 61"/>
          <p:cNvSpPr/>
          <p:nvPr/>
        </p:nvSpPr>
        <p:spPr>
          <a:xfrm>
            <a:off x="6468840" y="277632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70</a:t>
            </a:r>
            <a:endParaRPr b="0" lang="it-IT" sz="1400" spc="-1" strike="noStrike">
              <a:latin typeface="Arial"/>
            </a:endParaRPr>
          </a:p>
        </p:txBody>
      </p:sp>
      <p:sp>
        <p:nvSpPr>
          <p:cNvPr id="582" name="CustomShape 62"/>
          <p:cNvSpPr/>
          <p:nvPr/>
        </p:nvSpPr>
        <p:spPr>
          <a:xfrm>
            <a:off x="6468840" y="237924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80</a:t>
            </a:r>
            <a:endParaRPr b="0" lang="it-IT" sz="1400" spc="-1" strike="noStrike">
              <a:latin typeface="Arial"/>
            </a:endParaRPr>
          </a:p>
        </p:txBody>
      </p:sp>
      <p:sp>
        <p:nvSpPr>
          <p:cNvPr id="583" name="CustomShape 63"/>
          <p:cNvSpPr/>
          <p:nvPr/>
        </p:nvSpPr>
        <p:spPr>
          <a:xfrm>
            <a:off x="6468840" y="198180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12" strike="noStrike">
                <a:solidFill>
                  <a:srgbClr val="000000"/>
                </a:solidFill>
                <a:latin typeface="Arial Narrow"/>
              </a:rPr>
              <a:t>90</a:t>
            </a:r>
            <a:endParaRPr b="0" lang="it-IT" sz="1400" spc="-1" strike="noStrike">
              <a:latin typeface="Arial"/>
            </a:endParaRPr>
          </a:p>
        </p:txBody>
      </p:sp>
      <p:sp>
        <p:nvSpPr>
          <p:cNvPr id="584" name="CustomShape 64"/>
          <p:cNvSpPr/>
          <p:nvPr/>
        </p:nvSpPr>
        <p:spPr>
          <a:xfrm>
            <a:off x="6926760" y="5724000"/>
            <a:ext cx="285588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ITA</a:t>
            </a:r>
            <a:r>
              <a:rPr b="1" lang="it-IT" sz="1400" spc="-1" strike="noStrike">
                <a:solidFill>
                  <a:srgbClr val="000000"/>
                </a:solidFill>
                <a:latin typeface="Arial Narrow"/>
              </a:rPr>
              <a:t>	</a:t>
            </a:r>
            <a:r>
              <a:rPr b="1" lang="it-IT" sz="1400" spc="-7" strike="noStrike">
                <a:solidFill>
                  <a:srgbClr val="000000"/>
                </a:solidFill>
                <a:latin typeface="Arial Narrow"/>
              </a:rPr>
              <a:t>RU</a:t>
            </a:r>
            <a:r>
              <a:rPr b="1" lang="it-IT" sz="1400" spc="-1" strike="noStrike">
                <a:solidFill>
                  <a:srgbClr val="000000"/>
                </a:solidFill>
                <a:latin typeface="Arial Narrow"/>
              </a:rPr>
              <a:t>S</a:t>
            </a:r>
            <a:r>
              <a:rPr b="1" lang="it-IT" sz="1400" spc="-1" strike="noStrike">
                <a:solidFill>
                  <a:srgbClr val="000000"/>
                </a:solidFill>
                <a:latin typeface="Arial Narrow"/>
              </a:rPr>
              <a:t>	</a:t>
            </a:r>
            <a:r>
              <a:rPr b="1" lang="it-IT" sz="1400" spc="-12" strike="noStrike">
                <a:solidFill>
                  <a:srgbClr val="000000"/>
                </a:solidFill>
                <a:latin typeface="Arial Narrow"/>
              </a:rPr>
              <a:t>F</a:t>
            </a:r>
            <a:r>
              <a:rPr b="1" lang="it-IT" sz="1400" spc="4" strike="noStrike">
                <a:solidFill>
                  <a:srgbClr val="000000"/>
                </a:solidFill>
                <a:latin typeface="Arial Narrow"/>
              </a:rPr>
              <a:t>R</a:t>
            </a:r>
            <a:r>
              <a:rPr b="1" lang="it-IT" sz="1400" spc="-1" strike="noStrike">
                <a:solidFill>
                  <a:srgbClr val="000000"/>
                </a:solidFill>
                <a:latin typeface="Arial Narrow"/>
              </a:rPr>
              <a:t>A</a:t>
            </a:r>
            <a:r>
              <a:rPr b="1" lang="it-IT" sz="1400" spc="-1" strike="noStrike">
                <a:solidFill>
                  <a:srgbClr val="000000"/>
                </a:solidFill>
                <a:latin typeface="Arial Narrow"/>
              </a:rPr>
              <a:t>	</a:t>
            </a:r>
            <a:r>
              <a:rPr b="1" lang="it-IT" sz="1400" spc="-7" strike="noStrike">
                <a:solidFill>
                  <a:srgbClr val="000000"/>
                </a:solidFill>
                <a:latin typeface="Arial Narrow"/>
              </a:rPr>
              <a:t>J</a:t>
            </a:r>
            <a:r>
              <a:rPr b="1" lang="it-IT" sz="1400" spc="-1" strike="noStrike">
                <a:solidFill>
                  <a:srgbClr val="000000"/>
                </a:solidFill>
                <a:latin typeface="Arial Narrow"/>
              </a:rPr>
              <a:t>PN</a:t>
            </a:r>
            <a:r>
              <a:rPr b="1" lang="it-IT" sz="1400" spc="-1" strike="noStrike">
                <a:solidFill>
                  <a:srgbClr val="000000"/>
                </a:solidFill>
                <a:latin typeface="Arial Narrow"/>
              </a:rPr>
              <a:t>	</a:t>
            </a:r>
            <a:r>
              <a:rPr b="1" lang="it-IT" sz="1400" spc="-1" strike="noStrike">
                <a:solidFill>
                  <a:srgbClr val="000000"/>
                </a:solidFill>
                <a:latin typeface="Arial Narrow"/>
              </a:rPr>
              <a:t>KOR</a:t>
            </a:r>
            <a:r>
              <a:rPr b="1" lang="it-IT" sz="1400" spc="-1" strike="noStrike">
                <a:solidFill>
                  <a:srgbClr val="000000"/>
                </a:solidFill>
                <a:latin typeface="Arial Narrow"/>
              </a:rPr>
              <a:t>	</a:t>
            </a:r>
            <a:r>
              <a:rPr b="1" lang="it-IT" sz="1400" spc="-7" strike="noStrike">
                <a:solidFill>
                  <a:srgbClr val="000000"/>
                </a:solidFill>
                <a:latin typeface="Arial Narrow"/>
              </a:rPr>
              <a:t>AUS</a:t>
            </a:r>
            <a:endParaRPr b="0" lang="it-IT" sz="1400" spc="-1" strike="noStrike">
              <a:latin typeface="Arial"/>
            </a:endParaRPr>
          </a:p>
        </p:txBody>
      </p:sp>
      <p:sp>
        <p:nvSpPr>
          <p:cNvPr id="585" name="CustomShape 65"/>
          <p:cNvSpPr/>
          <p:nvPr/>
        </p:nvSpPr>
        <p:spPr>
          <a:xfrm>
            <a:off x="9961200" y="5724000"/>
            <a:ext cx="18698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DEU</a:t>
            </a:r>
            <a:r>
              <a:rPr b="1" lang="it-IT" sz="1400" spc="-1" strike="noStrike">
                <a:solidFill>
                  <a:srgbClr val="000000"/>
                </a:solidFill>
                <a:latin typeface="Arial Narrow"/>
              </a:rPr>
              <a:t>	</a:t>
            </a:r>
            <a:r>
              <a:rPr b="1" lang="it-IT" sz="1400" spc="-7" strike="noStrike">
                <a:solidFill>
                  <a:srgbClr val="000000"/>
                </a:solidFill>
                <a:latin typeface="Arial Narrow"/>
              </a:rPr>
              <a:t>CA</a:t>
            </a:r>
            <a:r>
              <a:rPr b="1" lang="it-IT" sz="1400" spc="-1" strike="noStrike">
                <a:solidFill>
                  <a:srgbClr val="000000"/>
                </a:solidFill>
                <a:latin typeface="Arial Narrow"/>
              </a:rPr>
              <a:t>N</a:t>
            </a:r>
            <a:r>
              <a:rPr b="1" lang="it-IT" sz="1400" spc="-1" strike="noStrike">
                <a:solidFill>
                  <a:srgbClr val="000000"/>
                </a:solidFill>
                <a:latin typeface="Arial Narrow"/>
              </a:rPr>
              <a:t>	</a:t>
            </a:r>
            <a:r>
              <a:rPr b="1" lang="it-IT" sz="1400" spc="-12" strike="noStrike">
                <a:solidFill>
                  <a:srgbClr val="000000"/>
                </a:solidFill>
                <a:latin typeface="Arial Narrow"/>
              </a:rPr>
              <a:t>G</a:t>
            </a:r>
            <a:r>
              <a:rPr b="1" lang="it-IT" sz="1400" spc="4" strike="noStrike">
                <a:solidFill>
                  <a:srgbClr val="000000"/>
                </a:solidFill>
                <a:latin typeface="Arial Narrow"/>
              </a:rPr>
              <a:t>B</a:t>
            </a:r>
            <a:r>
              <a:rPr b="1" lang="it-IT" sz="1400" spc="-1" strike="noStrike">
                <a:solidFill>
                  <a:srgbClr val="000000"/>
                </a:solidFill>
                <a:latin typeface="Arial Narrow"/>
              </a:rPr>
              <a:t>R*</a:t>
            </a:r>
            <a:r>
              <a:rPr b="1" lang="it-IT" sz="1400" spc="-1" strike="noStrike">
                <a:solidFill>
                  <a:srgbClr val="000000"/>
                </a:solidFill>
                <a:latin typeface="Arial Narrow"/>
              </a:rPr>
              <a:t>	</a:t>
            </a:r>
            <a:r>
              <a:rPr b="1" lang="it-IT" sz="1400" spc="-1" strike="noStrike">
                <a:solidFill>
                  <a:srgbClr val="000000"/>
                </a:solidFill>
                <a:latin typeface="Arial Narrow"/>
              </a:rPr>
              <a:t>USA</a:t>
            </a:r>
            <a:endParaRPr b="0" lang="it-IT" sz="1400" spc="-1" strike="noStrike">
              <a:latin typeface="Arial"/>
            </a:endParaRPr>
          </a:p>
        </p:txBody>
      </p:sp>
      <p:grpSp>
        <p:nvGrpSpPr>
          <p:cNvPr id="586" name="Group 66"/>
          <p:cNvGrpSpPr/>
          <p:nvPr/>
        </p:nvGrpSpPr>
        <p:grpSpPr>
          <a:xfrm>
            <a:off x="8462880" y="1746000"/>
            <a:ext cx="103680" cy="105120"/>
            <a:chOff x="8462880" y="1746000"/>
            <a:chExt cx="103680" cy="105120"/>
          </a:xfrm>
        </p:grpSpPr>
        <p:sp>
          <p:nvSpPr>
            <p:cNvPr id="587" name="CustomShape 67"/>
            <p:cNvSpPr/>
            <p:nvPr/>
          </p:nvSpPr>
          <p:spPr>
            <a:xfrm>
              <a:off x="8462880" y="1746000"/>
              <a:ext cx="103680" cy="105120"/>
            </a:xfrm>
            <a:custGeom>
              <a:avLst/>
              <a:gdLst/>
              <a:ahLst/>
              <a:rect l="l" t="t" r="r" b="b"/>
              <a:pathLst>
                <a:path w="104140" h="105410">
                  <a:moveTo>
                    <a:pt x="103631" y="0"/>
                  </a:moveTo>
                  <a:lnTo>
                    <a:pt x="0" y="0"/>
                  </a:lnTo>
                  <a:lnTo>
                    <a:pt x="0" y="105155"/>
                  </a:lnTo>
                  <a:lnTo>
                    <a:pt x="103631" y="105155"/>
                  </a:lnTo>
                  <a:lnTo>
                    <a:pt x="103631" y="0"/>
                  </a:lnTo>
                  <a:close/>
                </a:path>
              </a:pathLst>
            </a:custGeom>
            <a:solidFill>
              <a:srgbClr val="c00000"/>
            </a:solidFill>
            <a:ln>
              <a:noFill/>
            </a:ln>
          </p:spPr>
          <p:style>
            <a:lnRef idx="0"/>
            <a:fillRef idx="0"/>
            <a:effectRef idx="0"/>
            <a:fontRef idx="minor"/>
          </p:style>
        </p:sp>
        <p:sp>
          <p:nvSpPr>
            <p:cNvPr id="588" name="CustomShape 68"/>
            <p:cNvSpPr/>
            <p:nvPr/>
          </p:nvSpPr>
          <p:spPr>
            <a:xfrm>
              <a:off x="8462880" y="1746000"/>
              <a:ext cx="103680" cy="105120"/>
            </a:xfrm>
            <a:custGeom>
              <a:avLst/>
              <a:gdLst/>
              <a:ahLst/>
              <a:rect l="l" t="t" r="r" b="b"/>
              <a:pathLst>
                <a:path w="104140" h="105410">
                  <a:moveTo>
                    <a:pt x="0" y="105155"/>
                  </a:moveTo>
                  <a:lnTo>
                    <a:pt x="103631" y="105155"/>
                  </a:lnTo>
                  <a:lnTo>
                    <a:pt x="103631" y="0"/>
                  </a:lnTo>
                  <a:lnTo>
                    <a:pt x="0" y="0"/>
                  </a:lnTo>
                  <a:lnTo>
                    <a:pt x="0" y="105155"/>
                  </a:lnTo>
                  <a:close/>
                </a:path>
              </a:pathLst>
            </a:custGeom>
            <a:noFill/>
            <a:ln w="6120">
              <a:solidFill>
                <a:srgbClr val="000000"/>
              </a:solidFill>
              <a:round/>
            </a:ln>
          </p:spPr>
          <p:style>
            <a:lnRef idx="0"/>
            <a:fillRef idx="0"/>
            <a:effectRef idx="0"/>
            <a:fontRef idx="minor"/>
          </p:style>
        </p:sp>
      </p:grpSp>
      <p:sp>
        <p:nvSpPr>
          <p:cNvPr id="589" name="CustomShape 69"/>
          <p:cNvSpPr/>
          <p:nvPr/>
        </p:nvSpPr>
        <p:spPr>
          <a:xfrm>
            <a:off x="10287000" y="1735560"/>
            <a:ext cx="124560" cy="124560"/>
          </a:xfrm>
          <a:prstGeom prst="rect">
            <a:avLst/>
          </a:prstGeom>
          <a:blipFill rotWithShape="0">
            <a:blip r:embed="rId11"/>
            <a:stretch>
              <a:fillRect/>
            </a:stretch>
          </a:blipFill>
          <a:ln>
            <a:noFill/>
          </a:ln>
        </p:spPr>
        <p:style>
          <a:lnRef idx="0"/>
          <a:fillRef idx="0"/>
          <a:effectRef idx="0"/>
          <a:fontRef idx="minor"/>
        </p:style>
      </p:sp>
      <p:sp>
        <p:nvSpPr>
          <p:cNvPr id="590" name="CustomShape 70"/>
          <p:cNvSpPr/>
          <p:nvPr/>
        </p:nvSpPr>
        <p:spPr>
          <a:xfrm>
            <a:off x="6551280" y="906120"/>
            <a:ext cx="5438520" cy="1194840"/>
          </a:xfrm>
          <a:prstGeom prst="rect">
            <a:avLst/>
          </a:prstGeom>
          <a:noFill/>
          <a:ln>
            <a:noFill/>
          </a:ln>
        </p:spPr>
        <p:style>
          <a:lnRef idx="0"/>
          <a:fillRef idx="0"/>
          <a:effectRef idx="0"/>
          <a:fontRef idx="minor"/>
        </p:style>
        <p:txBody>
          <a:bodyPr lIns="0" rIns="0" tIns="13320" bIns="0">
            <a:spAutoFit/>
          </a:bodyPr>
          <a:p>
            <a:pPr algn="ctr">
              <a:lnSpc>
                <a:spcPct val="100000"/>
              </a:lnSpc>
              <a:spcBef>
                <a:spcPts val="105"/>
              </a:spcBef>
            </a:pPr>
            <a:r>
              <a:rPr b="1" lang="it-IT" sz="2000" spc="-1" strike="noStrike">
                <a:solidFill>
                  <a:srgbClr val="171717"/>
                </a:solidFill>
                <a:latin typeface="Arial"/>
              </a:rPr>
              <a:t>Gli adulti poco qualificati partecipano meno alla formazione</a:t>
            </a:r>
            <a:endParaRPr b="0" lang="it-IT" sz="2000" spc="-1" strike="noStrike">
              <a:latin typeface="Arial"/>
            </a:endParaRPr>
          </a:p>
          <a:p>
            <a:pPr algn="ctr">
              <a:lnSpc>
                <a:spcPct val="100000"/>
              </a:lnSpc>
              <a:spcBef>
                <a:spcPts val="105"/>
              </a:spcBef>
            </a:pPr>
            <a:r>
              <a:rPr b="0" i="1" lang="it-IT" sz="1400" spc="4" strike="noStrike">
                <a:solidFill>
                  <a:srgbClr val="171717"/>
                </a:solidFill>
                <a:latin typeface="Arial"/>
              </a:rPr>
              <a:t>% </a:t>
            </a:r>
            <a:r>
              <a:rPr b="0" i="1" lang="it-IT" sz="1400" spc="-1" strike="noStrike">
                <a:solidFill>
                  <a:srgbClr val="171717"/>
                </a:solidFill>
                <a:latin typeface="Arial"/>
              </a:rPr>
              <a:t>di adulti che fanno training</a:t>
            </a:r>
            <a:endParaRPr b="0" lang="it-IT" sz="1400" spc="-1" strike="noStrike">
              <a:latin typeface="Arial"/>
            </a:endParaRPr>
          </a:p>
          <a:p>
            <a:pPr marL="1617840">
              <a:lnSpc>
                <a:spcPct val="100000"/>
              </a:lnSpc>
              <a:spcBef>
                <a:spcPts val="799"/>
              </a:spcBef>
            </a:pPr>
            <a:r>
              <a:rPr b="1" lang="it-IT" sz="1600" spc="-7" strike="noStrike">
                <a:solidFill>
                  <a:srgbClr val="000000"/>
                </a:solidFill>
                <a:latin typeface="Arial Narrow"/>
              </a:rPr>
              <a:t>Low literacy</a:t>
            </a:r>
            <a:r>
              <a:rPr b="1" lang="it-IT" sz="1600" spc="-7" strike="noStrike">
                <a:solidFill>
                  <a:srgbClr val="000000"/>
                </a:solidFill>
                <a:latin typeface="Arial Narrow"/>
              </a:rPr>
              <a:t>	</a:t>
            </a:r>
            <a:r>
              <a:rPr b="1" lang="it-IT" sz="1600" spc="-7" strike="noStrike">
                <a:solidFill>
                  <a:srgbClr val="000000"/>
                </a:solidFill>
                <a:latin typeface="Arial Narrow"/>
              </a:rPr>
              <a:t>High literacy</a:t>
            </a:r>
            <a:endParaRPr b="0" lang="it-IT" sz="1600" spc="-1" strike="noStrike">
              <a:latin typeface="Arial"/>
            </a:endParaRPr>
          </a:p>
        </p:txBody>
      </p:sp>
      <p:grpSp>
        <p:nvGrpSpPr>
          <p:cNvPr id="591" name="Group 71"/>
          <p:cNvGrpSpPr/>
          <p:nvPr/>
        </p:nvGrpSpPr>
        <p:grpSpPr>
          <a:xfrm>
            <a:off x="726840" y="2342520"/>
            <a:ext cx="5201640" cy="3343680"/>
            <a:chOff x="726840" y="2342520"/>
            <a:chExt cx="5201640" cy="3343680"/>
          </a:xfrm>
        </p:grpSpPr>
        <p:sp>
          <p:nvSpPr>
            <p:cNvPr id="592" name="CustomShape 72"/>
            <p:cNvSpPr/>
            <p:nvPr/>
          </p:nvSpPr>
          <p:spPr>
            <a:xfrm>
              <a:off x="726840" y="5283720"/>
              <a:ext cx="272520" cy="360"/>
            </a:xfrm>
            <a:custGeom>
              <a:avLst/>
              <a:gdLst/>
              <a:ahLst/>
              <a:rect l="l" t="t" r="r" b="b"/>
              <a:pathLst>
                <a:path w="273050" h="0">
                  <a:moveTo>
                    <a:pt x="0" y="0"/>
                  </a:moveTo>
                  <a:lnTo>
                    <a:pt x="272795" y="0"/>
                  </a:lnTo>
                </a:path>
              </a:pathLst>
            </a:custGeom>
            <a:noFill/>
            <a:ln w="9000">
              <a:solidFill>
                <a:srgbClr val="d9d9d9"/>
              </a:solidFill>
              <a:round/>
            </a:ln>
          </p:spPr>
          <p:style>
            <a:lnRef idx="0"/>
            <a:fillRef idx="0"/>
            <a:effectRef idx="0"/>
            <a:fontRef idx="minor"/>
          </p:style>
        </p:sp>
        <p:sp>
          <p:nvSpPr>
            <p:cNvPr id="593" name="CustomShape 73"/>
            <p:cNvSpPr/>
            <p:nvPr/>
          </p:nvSpPr>
          <p:spPr>
            <a:xfrm>
              <a:off x="726840" y="4075200"/>
              <a:ext cx="1312200" cy="804960"/>
            </a:xfrm>
            <a:custGeom>
              <a:avLst/>
              <a:gdLst/>
              <a:ahLst/>
              <a:rect l="l" t="t" r="r" b="b"/>
              <a:pathLst>
                <a:path w="1312545" h="805179">
                  <a:moveTo>
                    <a:pt x="0" y="804672"/>
                  </a:moveTo>
                  <a:lnTo>
                    <a:pt x="272795" y="804672"/>
                  </a:lnTo>
                  <a:moveTo>
                    <a:pt x="0" y="402336"/>
                  </a:moveTo>
                  <a:lnTo>
                    <a:pt x="272795" y="402336"/>
                  </a:lnTo>
                  <a:moveTo>
                    <a:pt x="0" y="0"/>
                  </a:moveTo>
                  <a:lnTo>
                    <a:pt x="1312164" y="0"/>
                  </a:lnTo>
                </a:path>
              </a:pathLst>
            </a:custGeom>
            <a:noFill/>
            <a:ln w="9000">
              <a:solidFill>
                <a:srgbClr val="d9d9d9"/>
              </a:solidFill>
              <a:round/>
            </a:ln>
          </p:spPr>
          <p:style>
            <a:lnRef idx="0"/>
            <a:fillRef idx="0"/>
            <a:effectRef idx="0"/>
            <a:fontRef idx="minor"/>
          </p:style>
        </p:sp>
        <p:sp>
          <p:nvSpPr>
            <p:cNvPr id="594" name="CustomShape 74"/>
            <p:cNvSpPr/>
            <p:nvPr/>
          </p:nvSpPr>
          <p:spPr>
            <a:xfrm>
              <a:off x="999720" y="4119480"/>
              <a:ext cx="248400" cy="1566720"/>
            </a:xfrm>
            <a:custGeom>
              <a:avLst/>
              <a:gdLst/>
              <a:ahLst/>
              <a:rect l="l" t="t" r="r" b="b"/>
              <a:pathLst>
                <a:path w="248919" h="1567179">
                  <a:moveTo>
                    <a:pt x="248412" y="0"/>
                  </a:moveTo>
                  <a:lnTo>
                    <a:pt x="0" y="0"/>
                  </a:lnTo>
                  <a:lnTo>
                    <a:pt x="0" y="1566671"/>
                  </a:lnTo>
                  <a:lnTo>
                    <a:pt x="248412" y="1566671"/>
                  </a:lnTo>
                  <a:lnTo>
                    <a:pt x="248412" y="0"/>
                  </a:lnTo>
                  <a:close/>
                </a:path>
              </a:pathLst>
            </a:custGeom>
            <a:solidFill>
              <a:srgbClr val="006fc0"/>
            </a:solidFill>
            <a:ln>
              <a:noFill/>
            </a:ln>
          </p:spPr>
          <p:style>
            <a:lnRef idx="0"/>
            <a:fillRef idx="0"/>
            <a:effectRef idx="0"/>
            <a:fontRef idx="minor"/>
          </p:style>
        </p:sp>
        <p:sp>
          <p:nvSpPr>
            <p:cNvPr id="595" name="CustomShape 75"/>
            <p:cNvSpPr/>
            <p:nvPr/>
          </p:nvSpPr>
          <p:spPr>
            <a:xfrm>
              <a:off x="1496520" y="5283720"/>
              <a:ext cx="542520" cy="360"/>
            </a:xfrm>
            <a:custGeom>
              <a:avLst/>
              <a:gdLst/>
              <a:ahLst/>
              <a:rect l="l" t="t" r="r" b="b"/>
              <a:pathLst>
                <a:path w="542925" h="0">
                  <a:moveTo>
                    <a:pt x="0" y="0"/>
                  </a:moveTo>
                  <a:lnTo>
                    <a:pt x="542544" y="0"/>
                  </a:lnTo>
                </a:path>
              </a:pathLst>
            </a:custGeom>
            <a:noFill/>
            <a:ln w="9000">
              <a:solidFill>
                <a:srgbClr val="d9d9d9"/>
              </a:solidFill>
              <a:round/>
            </a:ln>
          </p:spPr>
          <p:style>
            <a:lnRef idx="0"/>
            <a:fillRef idx="0"/>
            <a:effectRef idx="0"/>
            <a:fontRef idx="minor"/>
          </p:style>
        </p:sp>
        <p:sp>
          <p:nvSpPr>
            <p:cNvPr id="596" name="CustomShape 76"/>
            <p:cNvSpPr/>
            <p:nvPr/>
          </p:nvSpPr>
          <p:spPr>
            <a:xfrm>
              <a:off x="1496520" y="4075200"/>
              <a:ext cx="2622960" cy="804960"/>
            </a:xfrm>
            <a:custGeom>
              <a:avLst/>
              <a:gdLst/>
              <a:ahLst/>
              <a:rect l="l" t="t" r="r" b="b"/>
              <a:pathLst>
                <a:path w="2623185" h="805179">
                  <a:moveTo>
                    <a:pt x="0" y="804672"/>
                  </a:moveTo>
                  <a:lnTo>
                    <a:pt x="542544" y="804672"/>
                  </a:lnTo>
                  <a:moveTo>
                    <a:pt x="0" y="402336"/>
                  </a:moveTo>
                  <a:lnTo>
                    <a:pt x="542544" y="402336"/>
                  </a:lnTo>
                  <a:moveTo>
                    <a:pt x="790956" y="0"/>
                  </a:moveTo>
                  <a:lnTo>
                    <a:pt x="2622804" y="0"/>
                  </a:lnTo>
                </a:path>
              </a:pathLst>
            </a:custGeom>
            <a:noFill/>
            <a:ln w="9000">
              <a:solidFill>
                <a:srgbClr val="d9d9d9"/>
              </a:solidFill>
              <a:round/>
            </a:ln>
          </p:spPr>
          <p:style>
            <a:lnRef idx="0"/>
            <a:fillRef idx="0"/>
            <a:effectRef idx="0"/>
            <a:fontRef idx="minor"/>
          </p:style>
        </p:sp>
        <p:sp>
          <p:nvSpPr>
            <p:cNvPr id="597" name="CustomShape 77"/>
            <p:cNvSpPr/>
            <p:nvPr/>
          </p:nvSpPr>
          <p:spPr>
            <a:xfrm>
              <a:off x="2039040" y="4070520"/>
              <a:ext cx="248400" cy="1614960"/>
            </a:xfrm>
            <a:custGeom>
              <a:avLst/>
              <a:gdLst/>
              <a:ahLst/>
              <a:rect l="l" t="t" r="r" b="b"/>
              <a:pathLst>
                <a:path w="248919" h="1615439">
                  <a:moveTo>
                    <a:pt x="248412" y="0"/>
                  </a:moveTo>
                  <a:lnTo>
                    <a:pt x="0" y="0"/>
                  </a:lnTo>
                  <a:lnTo>
                    <a:pt x="0" y="1615440"/>
                  </a:lnTo>
                  <a:lnTo>
                    <a:pt x="248412" y="1615440"/>
                  </a:lnTo>
                  <a:lnTo>
                    <a:pt x="248412" y="0"/>
                  </a:lnTo>
                  <a:close/>
                </a:path>
              </a:pathLst>
            </a:custGeom>
            <a:solidFill>
              <a:srgbClr val="006fc0"/>
            </a:solidFill>
            <a:ln>
              <a:noFill/>
            </a:ln>
          </p:spPr>
          <p:style>
            <a:lnRef idx="0"/>
            <a:fillRef idx="0"/>
            <a:effectRef idx="0"/>
            <a:fontRef idx="minor"/>
          </p:style>
        </p:sp>
        <p:sp>
          <p:nvSpPr>
            <p:cNvPr id="598" name="CustomShape 78"/>
            <p:cNvSpPr/>
            <p:nvPr/>
          </p:nvSpPr>
          <p:spPr>
            <a:xfrm>
              <a:off x="2535840" y="5283720"/>
              <a:ext cx="543960" cy="360"/>
            </a:xfrm>
            <a:custGeom>
              <a:avLst/>
              <a:gdLst/>
              <a:ahLst/>
              <a:rect l="l" t="t" r="r" b="b"/>
              <a:pathLst>
                <a:path w="544194" h="0">
                  <a:moveTo>
                    <a:pt x="0" y="0"/>
                  </a:moveTo>
                  <a:lnTo>
                    <a:pt x="544068" y="0"/>
                  </a:lnTo>
                </a:path>
              </a:pathLst>
            </a:custGeom>
            <a:noFill/>
            <a:ln w="9000">
              <a:solidFill>
                <a:srgbClr val="d9d9d9"/>
              </a:solidFill>
              <a:round/>
            </a:ln>
          </p:spPr>
          <p:style>
            <a:lnRef idx="0"/>
            <a:fillRef idx="0"/>
            <a:effectRef idx="0"/>
            <a:fontRef idx="minor"/>
          </p:style>
        </p:sp>
        <p:sp>
          <p:nvSpPr>
            <p:cNvPr id="599" name="CustomShape 79"/>
            <p:cNvSpPr/>
            <p:nvPr/>
          </p:nvSpPr>
          <p:spPr>
            <a:xfrm>
              <a:off x="2535840" y="4477680"/>
              <a:ext cx="543960" cy="402120"/>
            </a:xfrm>
            <a:custGeom>
              <a:avLst/>
              <a:gdLst/>
              <a:ahLst/>
              <a:rect l="l" t="t" r="r" b="b"/>
              <a:pathLst>
                <a:path w="544194" h="402589">
                  <a:moveTo>
                    <a:pt x="0" y="402336"/>
                  </a:moveTo>
                  <a:lnTo>
                    <a:pt x="544068" y="402336"/>
                  </a:lnTo>
                  <a:moveTo>
                    <a:pt x="0" y="0"/>
                  </a:moveTo>
                  <a:lnTo>
                    <a:pt x="544068" y="0"/>
                  </a:lnTo>
                </a:path>
              </a:pathLst>
            </a:custGeom>
            <a:noFill/>
            <a:ln w="9000">
              <a:solidFill>
                <a:srgbClr val="d9d9d9"/>
              </a:solidFill>
              <a:round/>
            </a:ln>
          </p:spPr>
          <p:style>
            <a:lnRef idx="0"/>
            <a:fillRef idx="0"/>
            <a:effectRef idx="0"/>
            <a:fontRef idx="minor"/>
          </p:style>
        </p:sp>
        <p:sp>
          <p:nvSpPr>
            <p:cNvPr id="600" name="CustomShape 80"/>
            <p:cNvSpPr/>
            <p:nvPr/>
          </p:nvSpPr>
          <p:spPr>
            <a:xfrm>
              <a:off x="3080160" y="4163400"/>
              <a:ext cx="248400" cy="1522440"/>
            </a:xfrm>
            <a:custGeom>
              <a:avLst/>
              <a:gdLst/>
              <a:ahLst/>
              <a:rect l="l" t="t" r="r" b="b"/>
              <a:pathLst>
                <a:path w="248920" h="1522729">
                  <a:moveTo>
                    <a:pt x="248411" y="0"/>
                  </a:moveTo>
                  <a:lnTo>
                    <a:pt x="0" y="0"/>
                  </a:lnTo>
                  <a:lnTo>
                    <a:pt x="0" y="1522475"/>
                  </a:lnTo>
                  <a:lnTo>
                    <a:pt x="248411" y="1522475"/>
                  </a:lnTo>
                  <a:lnTo>
                    <a:pt x="248411" y="0"/>
                  </a:lnTo>
                  <a:close/>
                </a:path>
              </a:pathLst>
            </a:custGeom>
            <a:solidFill>
              <a:srgbClr val="006fc0"/>
            </a:solidFill>
            <a:ln>
              <a:noFill/>
            </a:ln>
          </p:spPr>
          <p:style>
            <a:lnRef idx="0"/>
            <a:fillRef idx="0"/>
            <a:effectRef idx="0"/>
            <a:fontRef idx="minor"/>
          </p:style>
        </p:sp>
        <p:sp>
          <p:nvSpPr>
            <p:cNvPr id="601" name="CustomShape 81"/>
            <p:cNvSpPr/>
            <p:nvPr/>
          </p:nvSpPr>
          <p:spPr>
            <a:xfrm>
              <a:off x="3576960" y="5283720"/>
              <a:ext cx="542520" cy="360"/>
            </a:xfrm>
            <a:custGeom>
              <a:avLst/>
              <a:gdLst/>
              <a:ahLst/>
              <a:rect l="l" t="t" r="r" b="b"/>
              <a:pathLst>
                <a:path w="542925" h="0">
                  <a:moveTo>
                    <a:pt x="0" y="0"/>
                  </a:moveTo>
                  <a:lnTo>
                    <a:pt x="542544" y="0"/>
                  </a:lnTo>
                </a:path>
              </a:pathLst>
            </a:custGeom>
            <a:noFill/>
            <a:ln w="9000">
              <a:solidFill>
                <a:srgbClr val="d9d9d9"/>
              </a:solidFill>
              <a:round/>
            </a:ln>
          </p:spPr>
          <p:style>
            <a:lnRef idx="0"/>
            <a:fillRef idx="0"/>
            <a:effectRef idx="0"/>
            <a:fontRef idx="minor"/>
          </p:style>
        </p:sp>
        <p:sp>
          <p:nvSpPr>
            <p:cNvPr id="602" name="CustomShape 82"/>
            <p:cNvSpPr/>
            <p:nvPr/>
          </p:nvSpPr>
          <p:spPr>
            <a:xfrm>
              <a:off x="726840" y="2462760"/>
              <a:ext cx="5201640" cy="2417040"/>
            </a:xfrm>
            <a:custGeom>
              <a:avLst/>
              <a:gdLst/>
              <a:ahLst/>
              <a:rect l="l" t="t" r="r" b="b"/>
              <a:pathLst>
                <a:path w="5201920" h="2417445">
                  <a:moveTo>
                    <a:pt x="2849879" y="2417064"/>
                  </a:moveTo>
                  <a:lnTo>
                    <a:pt x="3392424" y="2417064"/>
                  </a:lnTo>
                  <a:moveTo>
                    <a:pt x="2849879" y="2014727"/>
                  </a:moveTo>
                  <a:lnTo>
                    <a:pt x="3392424" y="2014727"/>
                  </a:lnTo>
                  <a:moveTo>
                    <a:pt x="0" y="1208532"/>
                  </a:moveTo>
                  <a:lnTo>
                    <a:pt x="3392424" y="1208532"/>
                  </a:lnTo>
                  <a:moveTo>
                    <a:pt x="0" y="806195"/>
                  </a:moveTo>
                  <a:lnTo>
                    <a:pt x="3392424" y="806195"/>
                  </a:lnTo>
                  <a:moveTo>
                    <a:pt x="0" y="403860"/>
                  </a:moveTo>
                  <a:lnTo>
                    <a:pt x="3392424" y="403860"/>
                  </a:lnTo>
                  <a:moveTo>
                    <a:pt x="0" y="0"/>
                  </a:moveTo>
                  <a:lnTo>
                    <a:pt x="3392424" y="0"/>
                  </a:lnTo>
                  <a:moveTo>
                    <a:pt x="3640836" y="0"/>
                  </a:moveTo>
                  <a:lnTo>
                    <a:pt x="5201412" y="0"/>
                  </a:lnTo>
                </a:path>
              </a:pathLst>
            </a:custGeom>
            <a:noFill/>
            <a:ln w="9000">
              <a:solidFill>
                <a:srgbClr val="d9d9d9"/>
              </a:solidFill>
              <a:round/>
            </a:ln>
          </p:spPr>
          <p:style>
            <a:lnRef idx="0"/>
            <a:fillRef idx="0"/>
            <a:effectRef idx="0"/>
            <a:fontRef idx="minor"/>
          </p:style>
        </p:sp>
        <p:sp>
          <p:nvSpPr>
            <p:cNvPr id="603" name="CustomShape 83"/>
            <p:cNvSpPr/>
            <p:nvPr/>
          </p:nvSpPr>
          <p:spPr>
            <a:xfrm>
              <a:off x="4119480" y="2342520"/>
              <a:ext cx="248400" cy="3343680"/>
            </a:xfrm>
            <a:custGeom>
              <a:avLst/>
              <a:gdLst/>
              <a:ahLst/>
              <a:rect l="l" t="t" r="r" b="b"/>
              <a:pathLst>
                <a:path w="248920" h="3343910">
                  <a:moveTo>
                    <a:pt x="248412" y="0"/>
                  </a:moveTo>
                  <a:lnTo>
                    <a:pt x="0" y="0"/>
                  </a:lnTo>
                  <a:lnTo>
                    <a:pt x="0" y="3343655"/>
                  </a:lnTo>
                  <a:lnTo>
                    <a:pt x="248412" y="3343655"/>
                  </a:lnTo>
                  <a:lnTo>
                    <a:pt x="248412" y="0"/>
                  </a:lnTo>
                  <a:close/>
                </a:path>
              </a:pathLst>
            </a:custGeom>
            <a:solidFill>
              <a:srgbClr val="006fc0"/>
            </a:solidFill>
            <a:ln>
              <a:noFill/>
            </a:ln>
          </p:spPr>
          <p:style>
            <a:lnRef idx="0"/>
            <a:fillRef idx="0"/>
            <a:effectRef idx="0"/>
            <a:fontRef idx="minor"/>
          </p:style>
        </p:sp>
        <p:sp>
          <p:nvSpPr>
            <p:cNvPr id="604" name="CustomShape 84"/>
            <p:cNvSpPr/>
            <p:nvPr/>
          </p:nvSpPr>
          <p:spPr>
            <a:xfrm>
              <a:off x="4616280" y="5283720"/>
              <a:ext cx="543960" cy="360"/>
            </a:xfrm>
            <a:custGeom>
              <a:avLst/>
              <a:gdLst/>
              <a:ahLst/>
              <a:rect l="l" t="t" r="r" b="b"/>
              <a:pathLst>
                <a:path w="544195" h="0">
                  <a:moveTo>
                    <a:pt x="0" y="0"/>
                  </a:moveTo>
                  <a:lnTo>
                    <a:pt x="544067" y="0"/>
                  </a:lnTo>
                </a:path>
              </a:pathLst>
            </a:custGeom>
            <a:noFill/>
            <a:ln w="9000">
              <a:solidFill>
                <a:srgbClr val="d9d9d9"/>
              </a:solidFill>
              <a:round/>
            </a:ln>
          </p:spPr>
          <p:style>
            <a:lnRef idx="0"/>
            <a:fillRef idx="0"/>
            <a:effectRef idx="0"/>
            <a:fontRef idx="minor"/>
          </p:style>
        </p:sp>
        <p:sp>
          <p:nvSpPr>
            <p:cNvPr id="605" name="CustomShape 85"/>
            <p:cNvSpPr/>
            <p:nvPr/>
          </p:nvSpPr>
          <p:spPr>
            <a:xfrm>
              <a:off x="4616280" y="4477680"/>
              <a:ext cx="543960" cy="402120"/>
            </a:xfrm>
            <a:custGeom>
              <a:avLst/>
              <a:gdLst/>
              <a:ahLst/>
              <a:rect l="l" t="t" r="r" b="b"/>
              <a:pathLst>
                <a:path w="544195" h="402589">
                  <a:moveTo>
                    <a:pt x="0" y="402336"/>
                  </a:moveTo>
                  <a:lnTo>
                    <a:pt x="544067" y="402336"/>
                  </a:lnTo>
                  <a:moveTo>
                    <a:pt x="0" y="0"/>
                  </a:moveTo>
                  <a:lnTo>
                    <a:pt x="544067" y="0"/>
                  </a:lnTo>
                </a:path>
              </a:pathLst>
            </a:custGeom>
            <a:noFill/>
            <a:ln w="9000">
              <a:solidFill>
                <a:srgbClr val="d9d9d9"/>
              </a:solidFill>
              <a:round/>
            </a:ln>
          </p:spPr>
          <p:style>
            <a:lnRef idx="0"/>
            <a:fillRef idx="0"/>
            <a:effectRef idx="0"/>
            <a:fontRef idx="minor"/>
          </p:style>
        </p:sp>
        <p:sp>
          <p:nvSpPr>
            <p:cNvPr id="606" name="CustomShape 86"/>
            <p:cNvSpPr/>
            <p:nvPr/>
          </p:nvSpPr>
          <p:spPr>
            <a:xfrm>
              <a:off x="5160240" y="4323600"/>
              <a:ext cx="248400" cy="1362240"/>
            </a:xfrm>
            <a:custGeom>
              <a:avLst/>
              <a:gdLst/>
              <a:ahLst/>
              <a:rect l="l" t="t" r="r" b="b"/>
              <a:pathLst>
                <a:path w="248920" h="1362710">
                  <a:moveTo>
                    <a:pt x="248412" y="0"/>
                  </a:moveTo>
                  <a:lnTo>
                    <a:pt x="0" y="0"/>
                  </a:lnTo>
                  <a:lnTo>
                    <a:pt x="0" y="1362456"/>
                  </a:lnTo>
                  <a:lnTo>
                    <a:pt x="248412" y="1362456"/>
                  </a:lnTo>
                  <a:lnTo>
                    <a:pt x="248412" y="0"/>
                  </a:lnTo>
                  <a:close/>
                </a:path>
              </a:pathLst>
            </a:custGeom>
            <a:solidFill>
              <a:srgbClr val="006fc0"/>
            </a:solidFill>
            <a:ln>
              <a:noFill/>
            </a:ln>
          </p:spPr>
          <p:style>
            <a:lnRef idx="0"/>
            <a:fillRef idx="0"/>
            <a:effectRef idx="0"/>
            <a:fontRef idx="minor"/>
          </p:style>
        </p:sp>
        <p:sp>
          <p:nvSpPr>
            <p:cNvPr id="607" name="CustomShape 87"/>
            <p:cNvSpPr/>
            <p:nvPr/>
          </p:nvSpPr>
          <p:spPr>
            <a:xfrm>
              <a:off x="999720" y="2342520"/>
              <a:ext cx="4408920" cy="3343680"/>
            </a:xfrm>
            <a:custGeom>
              <a:avLst/>
              <a:gdLst/>
              <a:ahLst/>
              <a:rect l="l" t="t" r="r" b="b"/>
              <a:pathLst>
                <a:path w="4409440" h="3343910">
                  <a:moveTo>
                    <a:pt x="0" y="1776984"/>
                  </a:moveTo>
                  <a:lnTo>
                    <a:pt x="248412" y="1776984"/>
                  </a:lnTo>
                  <a:lnTo>
                    <a:pt x="248412" y="3343655"/>
                  </a:lnTo>
                  <a:lnTo>
                    <a:pt x="0" y="3343655"/>
                  </a:lnTo>
                  <a:lnTo>
                    <a:pt x="0" y="1776984"/>
                  </a:lnTo>
                  <a:close/>
                  <a:moveTo>
                    <a:pt x="1039368" y="1728216"/>
                  </a:moveTo>
                  <a:lnTo>
                    <a:pt x="1287780" y="1728216"/>
                  </a:lnTo>
                  <a:lnTo>
                    <a:pt x="1287780" y="3343655"/>
                  </a:lnTo>
                  <a:lnTo>
                    <a:pt x="1039368" y="3343655"/>
                  </a:lnTo>
                  <a:lnTo>
                    <a:pt x="1039368" y="1728216"/>
                  </a:lnTo>
                  <a:close/>
                  <a:moveTo>
                    <a:pt x="2080260" y="1821180"/>
                  </a:moveTo>
                  <a:lnTo>
                    <a:pt x="2328672" y="1821180"/>
                  </a:lnTo>
                  <a:lnTo>
                    <a:pt x="2328672" y="3343655"/>
                  </a:lnTo>
                  <a:lnTo>
                    <a:pt x="2080260" y="3343655"/>
                  </a:lnTo>
                  <a:lnTo>
                    <a:pt x="2080260" y="1821180"/>
                  </a:lnTo>
                  <a:close/>
                  <a:moveTo>
                    <a:pt x="3119628" y="0"/>
                  </a:moveTo>
                  <a:lnTo>
                    <a:pt x="3368040" y="0"/>
                  </a:lnTo>
                  <a:lnTo>
                    <a:pt x="3368040" y="3343655"/>
                  </a:lnTo>
                  <a:lnTo>
                    <a:pt x="3119628" y="3343655"/>
                  </a:lnTo>
                  <a:lnTo>
                    <a:pt x="3119628" y="0"/>
                  </a:lnTo>
                  <a:close/>
                  <a:moveTo>
                    <a:pt x="4160520" y="1981200"/>
                  </a:moveTo>
                  <a:lnTo>
                    <a:pt x="4408932" y="1981200"/>
                  </a:lnTo>
                  <a:lnTo>
                    <a:pt x="4408932" y="3343655"/>
                  </a:lnTo>
                  <a:lnTo>
                    <a:pt x="4160520" y="3343655"/>
                  </a:lnTo>
                  <a:lnTo>
                    <a:pt x="4160520" y="1981200"/>
                  </a:lnTo>
                  <a:close/>
                </a:path>
              </a:pathLst>
            </a:custGeom>
            <a:noFill/>
            <a:ln w="3240">
              <a:solidFill>
                <a:srgbClr val="000000"/>
              </a:solidFill>
              <a:round/>
            </a:ln>
          </p:spPr>
          <p:style>
            <a:lnRef idx="0"/>
            <a:fillRef idx="0"/>
            <a:effectRef idx="0"/>
            <a:fontRef idx="minor"/>
          </p:style>
        </p:sp>
        <p:sp>
          <p:nvSpPr>
            <p:cNvPr id="608" name="CustomShape 88"/>
            <p:cNvSpPr/>
            <p:nvPr/>
          </p:nvSpPr>
          <p:spPr>
            <a:xfrm>
              <a:off x="1248120" y="4152960"/>
              <a:ext cx="2328840" cy="1533240"/>
            </a:xfrm>
            <a:custGeom>
              <a:avLst/>
              <a:gdLst/>
              <a:ahLst/>
              <a:rect l="l" t="t" r="r" b="b"/>
              <a:pathLst>
                <a:path w="2329179" h="1533525">
                  <a:moveTo>
                    <a:pt x="248412" y="42672"/>
                  </a:moveTo>
                  <a:lnTo>
                    <a:pt x="0" y="42672"/>
                  </a:lnTo>
                  <a:lnTo>
                    <a:pt x="0" y="1533144"/>
                  </a:lnTo>
                  <a:lnTo>
                    <a:pt x="248412" y="1533144"/>
                  </a:lnTo>
                  <a:lnTo>
                    <a:pt x="248412" y="42672"/>
                  </a:lnTo>
                  <a:close/>
                  <a:moveTo>
                    <a:pt x="1287780" y="0"/>
                  </a:moveTo>
                  <a:lnTo>
                    <a:pt x="1039368" y="0"/>
                  </a:lnTo>
                  <a:lnTo>
                    <a:pt x="1039368" y="1533144"/>
                  </a:lnTo>
                  <a:lnTo>
                    <a:pt x="1287780" y="1533144"/>
                  </a:lnTo>
                  <a:lnTo>
                    <a:pt x="1287780" y="0"/>
                  </a:lnTo>
                  <a:close/>
                  <a:moveTo>
                    <a:pt x="2328672" y="80772"/>
                  </a:moveTo>
                  <a:lnTo>
                    <a:pt x="2080247" y="80772"/>
                  </a:lnTo>
                  <a:lnTo>
                    <a:pt x="2080247" y="1533144"/>
                  </a:lnTo>
                  <a:lnTo>
                    <a:pt x="2328672" y="1533144"/>
                  </a:lnTo>
                  <a:lnTo>
                    <a:pt x="2328672" y="80772"/>
                  </a:lnTo>
                  <a:close/>
                </a:path>
              </a:pathLst>
            </a:custGeom>
            <a:solidFill>
              <a:srgbClr val="92d050"/>
            </a:solidFill>
            <a:ln>
              <a:noFill/>
            </a:ln>
          </p:spPr>
          <p:style>
            <a:lnRef idx="0"/>
            <a:fillRef idx="0"/>
            <a:effectRef idx="0"/>
            <a:fontRef idx="minor"/>
          </p:style>
        </p:sp>
        <p:sp>
          <p:nvSpPr>
            <p:cNvPr id="609" name="CustomShape 89"/>
            <p:cNvSpPr/>
            <p:nvPr/>
          </p:nvSpPr>
          <p:spPr>
            <a:xfrm>
              <a:off x="4616280" y="2866680"/>
              <a:ext cx="1312200" cy="1208520"/>
            </a:xfrm>
            <a:custGeom>
              <a:avLst/>
              <a:gdLst/>
              <a:ahLst/>
              <a:rect l="l" t="t" r="r" b="b"/>
              <a:pathLst>
                <a:path w="1312545" h="1209039">
                  <a:moveTo>
                    <a:pt x="0" y="1208531"/>
                  </a:moveTo>
                  <a:lnTo>
                    <a:pt x="1312164" y="1208531"/>
                  </a:lnTo>
                  <a:moveTo>
                    <a:pt x="0" y="804671"/>
                  </a:moveTo>
                  <a:lnTo>
                    <a:pt x="1312164" y="804671"/>
                  </a:lnTo>
                  <a:moveTo>
                    <a:pt x="0" y="402335"/>
                  </a:moveTo>
                  <a:lnTo>
                    <a:pt x="1312164" y="402335"/>
                  </a:lnTo>
                  <a:moveTo>
                    <a:pt x="0" y="0"/>
                  </a:moveTo>
                  <a:lnTo>
                    <a:pt x="1312164" y="0"/>
                  </a:lnTo>
                </a:path>
              </a:pathLst>
            </a:custGeom>
            <a:noFill/>
            <a:ln w="9000">
              <a:solidFill>
                <a:srgbClr val="d9d9d9"/>
              </a:solidFill>
              <a:round/>
            </a:ln>
          </p:spPr>
          <p:style>
            <a:lnRef idx="0"/>
            <a:fillRef idx="0"/>
            <a:effectRef idx="0"/>
            <a:fontRef idx="minor"/>
          </p:style>
        </p:sp>
        <p:sp>
          <p:nvSpPr>
            <p:cNvPr id="610" name="CustomShape 90"/>
            <p:cNvSpPr/>
            <p:nvPr/>
          </p:nvSpPr>
          <p:spPr>
            <a:xfrm>
              <a:off x="4367880" y="2558880"/>
              <a:ext cx="248400" cy="3126960"/>
            </a:xfrm>
            <a:custGeom>
              <a:avLst/>
              <a:gdLst/>
              <a:ahLst/>
              <a:rect l="l" t="t" r="r" b="b"/>
              <a:pathLst>
                <a:path w="248920" h="3127375">
                  <a:moveTo>
                    <a:pt x="248412" y="0"/>
                  </a:moveTo>
                  <a:lnTo>
                    <a:pt x="0" y="0"/>
                  </a:lnTo>
                  <a:lnTo>
                    <a:pt x="0" y="3127247"/>
                  </a:lnTo>
                  <a:lnTo>
                    <a:pt x="248412" y="3127247"/>
                  </a:lnTo>
                  <a:lnTo>
                    <a:pt x="248412" y="0"/>
                  </a:lnTo>
                  <a:close/>
                </a:path>
              </a:pathLst>
            </a:custGeom>
            <a:solidFill>
              <a:srgbClr val="92d050"/>
            </a:solidFill>
            <a:ln>
              <a:noFill/>
            </a:ln>
          </p:spPr>
          <p:style>
            <a:lnRef idx="0"/>
            <a:fillRef idx="0"/>
            <a:effectRef idx="0"/>
            <a:fontRef idx="minor"/>
          </p:style>
        </p:sp>
        <p:sp>
          <p:nvSpPr>
            <p:cNvPr id="611" name="CustomShape 91"/>
            <p:cNvSpPr/>
            <p:nvPr/>
          </p:nvSpPr>
          <p:spPr>
            <a:xfrm>
              <a:off x="5657040" y="5283720"/>
              <a:ext cx="271440" cy="360"/>
            </a:xfrm>
            <a:custGeom>
              <a:avLst/>
              <a:gdLst/>
              <a:ahLst/>
              <a:rect l="l" t="t" r="r" b="b"/>
              <a:pathLst>
                <a:path w="271779" h="0">
                  <a:moveTo>
                    <a:pt x="0" y="0"/>
                  </a:moveTo>
                  <a:lnTo>
                    <a:pt x="271272" y="0"/>
                  </a:lnTo>
                </a:path>
              </a:pathLst>
            </a:custGeom>
            <a:noFill/>
            <a:ln w="9000">
              <a:solidFill>
                <a:srgbClr val="d9d9d9"/>
              </a:solidFill>
              <a:round/>
            </a:ln>
          </p:spPr>
          <p:style>
            <a:lnRef idx="0"/>
            <a:fillRef idx="0"/>
            <a:effectRef idx="0"/>
            <a:fontRef idx="minor"/>
          </p:style>
        </p:sp>
        <p:sp>
          <p:nvSpPr>
            <p:cNvPr id="612" name="CustomShape 92"/>
            <p:cNvSpPr/>
            <p:nvPr/>
          </p:nvSpPr>
          <p:spPr>
            <a:xfrm>
              <a:off x="5657040" y="4477680"/>
              <a:ext cx="271440" cy="402120"/>
            </a:xfrm>
            <a:custGeom>
              <a:avLst/>
              <a:gdLst/>
              <a:ahLst/>
              <a:rect l="l" t="t" r="r" b="b"/>
              <a:pathLst>
                <a:path w="271779" h="402589">
                  <a:moveTo>
                    <a:pt x="0" y="402336"/>
                  </a:moveTo>
                  <a:lnTo>
                    <a:pt x="271272" y="402336"/>
                  </a:lnTo>
                  <a:moveTo>
                    <a:pt x="0" y="0"/>
                  </a:moveTo>
                  <a:lnTo>
                    <a:pt x="271272" y="0"/>
                  </a:lnTo>
                </a:path>
              </a:pathLst>
            </a:custGeom>
            <a:noFill/>
            <a:ln w="9000">
              <a:solidFill>
                <a:srgbClr val="d9d9d9"/>
              </a:solidFill>
              <a:round/>
            </a:ln>
          </p:spPr>
          <p:style>
            <a:lnRef idx="0"/>
            <a:fillRef idx="0"/>
            <a:effectRef idx="0"/>
            <a:fontRef idx="minor"/>
          </p:style>
        </p:sp>
        <p:sp>
          <p:nvSpPr>
            <p:cNvPr id="613" name="CustomShape 93"/>
            <p:cNvSpPr/>
            <p:nvPr/>
          </p:nvSpPr>
          <p:spPr>
            <a:xfrm>
              <a:off x="5408640" y="4390560"/>
              <a:ext cx="248400" cy="1294920"/>
            </a:xfrm>
            <a:custGeom>
              <a:avLst/>
              <a:gdLst/>
              <a:ahLst/>
              <a:rect l="l" t="t" r="r" b="b"/>
              <a:pathLst>
                <a:path w="248920" h="1295400">
                  <a:moveTo>
                    <a:pt x="248412" y="0"/>
                  </a:moveTo>
                  <a:lnTo>
                    <a:pt x="0" y="0"/>
                  </a:lnTo>
                  <a:lnTo>
                    <a:pt x="0" y="1295399"/>
                  </a:lnTo>
                  <a:lnTo>
                    <a:pt x="248412" y="1295399"/>
                  </a:lnTo>
                  <a:lnTo>
                    <a:pt x="248412" y="0"/>
                  </a:lnTo>
                  <a:close/>
                </a:path>
              </a:pathLst>
            </a:custGeom>
            <a:solidFill>
              <a:srgbClr val="92d050"/>
            </a:solidFill>
            <a:ln>
              <a:noFill/>
            </a:ln>
          </p:spPr>
          <p:style>
            <a:lnRef idx="0"/>
            <a:fillRef idx="0"/>
            <a:effectRef idx="0"/>
            <a:fontRef idx="minor"/>
          </p:style>
        </p:sp>
        <p:sp>
          <p:nvSpPr>
            <p:cNvPr id="614" name="CustomShape 94"/>
            <p:cNvSpPr/>
            <p:nvPr/>
          </p:nvSpPr>
          <p:spPr>
            <a:xfrm>
              <a:off x="1248120" y="2558880"/>
              <a:ext cx="4408920" cy="3126960"/>
            </a:xfrm>
            <a:custGeom>
              <a:avLst/>
              <a:gdLst/>
              <a:ahLst/>
              <a:rect l="l" t="t" r="r" b="b"/>
              <a:pathLst>
                <a:path w="4409440" h="3127375">
                  <a:moveTo>
                    <a:pt x="0" y="1636776"/>
                  </a:moveTo>
                  <a:lnTo>
                    <a:pt x="248412" y="1636776"/>
                  </a:lnTo>
                  <a:lnTo>
                    <a:pt x="248412" y="3127247"/>
                  </a:lnTo>
                  <a:lnTo>
                    <a:pt x="0" y="3127247"/>
                  </a:lnTo>
                  <a:lnTo>
                    <a:pt x="0" y="1636776"/>
                  </a:lnTo>
                  <a:close/>
                  <a:moveTo>
                    <a:pt x="1039368" y="1594103"/>
                  </a:moveTo>
                  <a:lnTo>
                    <a:pt x="1287780" y="1594103"/>
                  </a:lnTo>
                  <a:lnTo>
                    <a:pt x="1287780" y="3127247"/>
                  </a:lnTo>
                  <a:lnTo>
                    <a:pt x="1039368" y="3127247"/>
                  </a:lnTo>
                  <a:lnTo>
                    <a:pt x="1039368" y="1594103"/>
                  </a:lnTo>
                  <a:close/>
                  <a:moveTo>
                    <a:pt x="2080259" y="1674876"/>
                  </a:moveTo>
                  <a:lnTo>
                    <a:pt x="2328672" y="1674876"/>
                  </a:lnTo>
                  <a:lnTo>
                    <a:pt x="2328672" y="3127247"/>
                  </a:lnTo>
                  <a:lnTo>
                    <a:pt x="2080259" y="3127247"/>
                  </a:lnTo>
                  <a:lnTo>
                    <a:pt x="2080259" y="1674876"/>
                  </a:lnTo>
                  <a:close/>
                  <a:moveTo>
                    <a:pt x="3119628" y="0"/>
                  </a:moveTo>
                  <a:lnTo>
                    <a:pt x="3368040" y="0"/>
                  </a:lnTo>
                  <a:lnTo>
                    <a:pt x="3368040" y="3127247"/>
                  </a:lnTo>
                  <a:lnTo>
                    <a:pt x="3119628" y="3127247"/>
                  </a:lnTo>
                  <a:lnTo>
                    <a:pt x="3119628" y="0"/>
                  </a:lnTo>
                  <a:close/>
                  <a:moveTo>
                    <a:pt x="4160520" y="1831847"/>
                  </a:moveTo>
                  <a:lnTo>
                    <a:pt x="4408932" y="1831847"/>
                  </a:lnTo>
                  <a:lnTo>
                    <a:pt x="4408932" y="3127247"/>
                  </a:lnTo>
                  <a:lnTo>
                    <a:pt x="4160520" y="3127247"/>
                  </a:lnTo>
                  <a:lnTo>
                    <a:pt x="4160520" y="1831847"/>
                  </a:lnTo>
                  <a:close/>
                </a:path>
              </a:pathLst>
            </a:custGeom>
            <a:noFill/>
            <a:ln w="3240">
              <a:solidFill>
                <a:srgbClr val="000000"/>
              </a:solidFill>
              <a:round/>
            </a:ln>
          </p:spPr>
          <p:style>
            <a:lnRef idx="0"/>
            <a:fillRef idx="0"/>
            <a:effectRef idx="0"/>
            <a:fontRef idx="minor"/>
          </p:style>
        </p:sp>
        <p:sp>
          <p:nvSpPr>
            <p:cNvPr id="615" name="CustomShape 95"/>
            <p:cNvSpPr/>
            <p:nvPr/>
          </p:nvSpPr>
          <p:spPr>
            <a:xfrm>
              <a:off x="726840" y="5631120"/>
              <a:ext cx="5201640" cy="54720"/>
            </a:xfrm>
            <a:custGeom>
              <a:avLst/>
              <a:gdLst/>
              <a:ahLst/>
              <a:rect l="l" t="t" r="r" b="b"/>
              <a:pathLst>
                <a:path w="5201920" h="55245">
                  <a:moveTo>
                    <a:pt x="0" y="54864"/>
                  </a:moveTo>
                  <a:lnTo>
                    <a:pt x="5201412" y="54864"/>
                  </a:lnTo>
                  <a:moveTo>
                    <a:pt x="0" y="0"/>
                  </a:moveTo>
                  <a:lnTo>
                    <a:pt x="0" y="54864"/>
                  </a:lnTo>
                  <a:moveTo>
                    <a:pt x="1040891" y="0"/>
                  </a:moveTo>
                  <a:lnTo>
                    <a:pt x="1040891" y="54864"/>
                  </a:lnTo>
                  <a:moveTo>
                    <a:pt x="2080259" y="0"/>
                  </a:moveTo>
                  <a:lnTo>
                    <a:pt x="2080259" y="54864"/>
                  </a:lnTo>
                  <a:moveTo>
                    <a:pt x="3121152" y="0"/>
                  </a:moveTo>
                  <a:lnTo>
                    <a:pt x="3121152" y="54864"/>
                  </a:lnTo>
                  <a:moveTo>
                    <a:pt x="4160519" y="0"/>
                  </a:moveTo>
                  <a:lnTo>
                    <a:pt x="4160519" y="54864"/>
                  </a:lnTo>
                  <a:moveTo>
                    <a:pt x="5201412" y="0"/>
                  </a:moveTo>
                  <a:lnTo>
                    <a:pt x="5201412" y="54864"/>
                  </a:lnTo>
                </a:path>
              </a:pathLst>
            </a:custGeom>
            <a:noFill/>
            <a:ln w="6120">
              <a:solidFill>
                <a:srgbClr val="000000"/>
              </a:solidFill>
              <a:round/>
            </a:ln>
          </p:spPr>
          <p:style>
            <a:lnRef idx="0"/>
            <a:fillRef idx="0"/>
            <a:effectRef idx="0"/>
            <a:fontRef idx="minor"/>
          </p:style>
        </p:sp>
        <p:sp>
          <p:nvSpPr>
            <p:cNvPr id="616" name="CustomShape 96"/>
            <p:cNvSpPr/>
            <p:nvPr/>
          </p:nvSpPr>
          <p:spPr>
            <a:xfrm>
              <a:off x="1167120" y="4763880"/>
              <a:ext cx="161280" cy="161280"/>
            </a:xfrm>
            <a:prstGeom prst="rect">
              <a:avLst/>
            </a:prstGeom>
            <a:blipFill rotWithShape="0">
              <a:blip r:embed="rId12"/>
              <a:stretch>
                <a:fillRect/>
              </a:stretch>
            </a:blipFill>
            <a:ln>
              <a:noFill/>
            </a:ln>
          </p:spPr>
          <p:style>
            <a:lnRef idx="0"/>
            <a:fillRef idx="0"/>
            <a:effectRef idx="0"/>
            <a:fontRef idx="minor"/>
          </p:style>
        </p:sp>
        <p:sp>
          <p:nvSpPr>
            <p:cNvPr id="617" name="CustomShape 97"/>
            <p:cNvSpPr/>
            <p:nvPr/>
          </p:nvSpPr>
          <p:spPr>
            <a:xfrm>
              <a:off x="2206800" y="4780440"/>
              <a:ext cx="161280" cy="161280"/>
            </a:xfrm>
            <a:prstGeom prst="rect">
              <a:avLst/>
            </a:prstGeom>
            <a:blipFill rotWithShape="0">
              <a:blip r:embed="rId13"/>
              <a:stretch>
                <a:fillRect/>
              </a:stretch>
            </a:blipFill>
            <a:ln>
              <a:noFill/>
            </a:ln>
          </p:spPr>
          <p:style>
            <a:lnRef idx="0"/>
            <a:fillRef idx="0"/>
            <a:effectRef idx="0"/>
            <a:fontRef idx="minor"/>
          </p:style>
        </p:sp>
        <p:sp>
          <p:nvSpPr>
            <p:cNvPr id="618" name="CustomShape 98"/>
            <p:cNvSpPr/>
            <p:nvPr/>
          </p:nvSpPr>
          <p:spPr>
            <a:xfrm>
              <a:off x="3247560" y="4751640"/>
              <a:ext cx="161280" cy="161280"/>
            </a:xfrm>
            <a:prstGeom prst="rect">
              <a:avLst/>
            </a:prstGeom>
            <a:blipFill rotWithShape="0">
              <a:blip r:embed="rId14"/>
              <a:stretch>
                <a:fillRect/>
              </a:stretch>
            </a:blipFill>
            <a:ln>
              <a:noFill/>
            </a:ln>
          </p:spPr>
          <p:style>
            <a:lnRef idx="0"/>
            <a:fillRef idx="0"/>
            <a:effectRef idx="0"/>
            <a:fontRef idx="minor"/>
          </p:style>
        </p:sp>
        <p:sp>
          <p:nvSpPr>
            <p:cNvPr id="619" name="CustomShape 99"/>
            <p:cNvSpPr/>
            <p:nvPr/>
          </p:nvSpPr>
          <p:spPr>
            <a:xfrm>
              <a:off x="4286880" y="3797640"/>
              <a:ext cx="161280" cy="161280"/>
            </a:xfrm>
            <a:prstGeom prst="rect">
              <a:avLst/>
            </a:prstGeom>
            <a:blipFill rotWithShape="0">
              <a:blip r:embed="rId15"/>
              <a:stretch>
                <a:fillRect/>
              </a:stretch>
            </a:blipFill>
            <a:ln>
              <a:noFill/>
            </a:ln>
          </p:spPr>
          <p:style>
            <a:lnRef idx="0"/>
            <a:fillRef idx="0"/>
            <a:effectRef idx="0"/>
            <a:fontRef idx="minor"/>
          </p:style>
        </p:sp>
        <p:sp>
          <p:nvSpPr>
            <p:cNvPr id="620" name="CustomShape 100"/>
            <p:cNvSpPr/>
            <p:nvPr/>
          </p:nvSpPr>
          <p:spPr>
            <a:xfrm>
              <a:off x="5327640" y="4881240"/>
              <a:ext cx="161280" cy="161280"/>
            </a:xfrm>
            <a:prstGeom prst="rect">
              <a:avLst/>
            </a:prstGeom>
            <a:blipFill rotWithShape="0">
              <a:blip r:embed="rId16"/>
              <a:stretch>
                <a:fillRect/>
              </a:stretch>
            </a:blipFill>
            <a:ln>
              <a:noFill/>
            </a:ln>
          </p:spPr>
          <p:style>
            <a:lnRef idx="0"/>
            <a:fillRef idx="0"/>
            <a:effectRef idx="0"/>
            <a:fontRef idx="minor"/>
          </p:style>
        </p:sp>
      </p:grpSp>
      <p:sp>
        <p:nvSpPr>
          <p:cNvPr id="621" name="CustomShape 101"/>
          <p:cNvSpPr/>
          <p:nvPr/>
        </p:nvSpPr>
        <p:spPr>
          <a:xfrm>
            <a:off x="477000" y="5555520"/>
            <a:ext cx="6179400" cy="44388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1" strike="noStrike">
                <a:solidFill>
                  <a:srgbClr val="000000"/>
                </a:solidFill>
                <a:latin typeface="Arial Narrow"/>
              </a:rPr>
              <a:t>0</a:t>
            </a:r>
            <a:r>
              <a:rPr b="1" lang="it-IT" sz="1400" spc="-1" strike="noStrike">
                <a:solidFill>
                  <a:srgbClr val="000000"/>
                </a:solidFill>
                <a:latin typeface="Arial Narrow"/>
              </a:rPr>
              <a:t>	</a:t>
            </a:r>
            <a:r>
              <a:rPr b="1" lang="it-IT" sz="1400" spc="-1" strike="noStrike">
                <a:solidFill>
                  <a:srgbClr val="000000"/>
                </a:solidFill>
                <a:latin typeface="Arial Narrow"/>
              </a:rPr>
              <a:t>0</a:t>
            </a:r>
            <a:endParaRPr b="0" lang="it-IT" sz="1400" spc="-1" strike="noStrike">
              <a:latin typeface="Arial"/>
            </a:endParaRPr>
          </a:p>
          <a:p>
            <a:pPr marL="676800">
              <a:lnSpc>
                <a:spcPct val="100000"/>
              </a:lnSpc>
              <a:spcBef>
                <a:spcPts val="31"/>
              </a:spcBef>
            </a:pPr>
            <a:r>
              <a:rPr b="1" lang="it-IT" sz="1400" spc="-1" strike="noStrike">
                <a:solidFill>
                  <a:srgbClr val="000000"/>
                </a:solidFill>
                <a:latin typeface="Arial Narrow"/>
              </a:rPr>
              <a:t>All</a:t>
            </a:r>
            <a:r>
              <a:rPr b="1" lang="it-IT" sz="1400" spc="-1" strike="noStrike">
                <a:solidFill>
                  <a:srgbClr val="000000"/>
                </a:solidFill>
                <a:latin typeface="Arial Narrow"/>
              </a:rPr>
              <a:t>	</a:t>
            </a:r>
            <a:r>
              <a:rPr b="1" lang="it-IT" sz="1400" spc="-7" strike="noStrike">
                <a:solidFill>
                  <a:srgbClr val="000000"/>
                </a:solidFill>
                <a:latin typeface="Arial Narrow"/>
              </a:rPr>
              <a:t>Women</a:t>
            </a:r>
            <a:r>
              <a:rPr b="1" lang="it-IT" sz="1400" spc="-7" strike="noStrike">
                <a:solidFill>
                  <a:srgbClr val="000000"/>
                </a:solidFill>
                <a:latin typeface="Arial Narrow"/>
              </a:rPr>
              <a:t>	</a:t>
            </a:r>
            <a:r>
              <a:rPr b="1" lang="it-IT" sz="1400" spc="-7" strike="noStrike">
                <a:solidFill>
                  <a:srgbClr val="000000"/>
                </a:solidFill>
                <a:latin typeface="Arial Narrow"/>
              </a:rPr>
              <a:t>Men</a:t>
            </a:r>
            <a:r>
              <a:rPr b="1" lang="it-IT" sz="1400" spc="-7" strike="noStrike">
                <a:solidFill>
                  <a:srgbClr val="000000"/>
                </a:solidFill>
                <a:latin typeface="Arial Narrow"/>
              </a:rPr>
              <a:t>	</a:t>
            </a:r>
            <a:r>
              <a:rPr b="1" lang="it-IT" sz="1400" spc="-7" strike="noStrike">
                <a:solidFill>
                  <a:srgbClr val="000000"/>
                </a:solidFill>
                <a:latin typeface="Arial Narrow"/>
              </a:rPr>
              <a:t>15-24</a:t>
            </a:r>
            <a:r>
              <a:rPr b="1" lang="it-IT" sz="1400" spc="-7" strike="noStrike">
                <a:solidFill>
                  <a:srgbClr val="000000"/>
                </a:solidFill>
                <a:latin typeface="Arial Narrow"/>
              </a:rPr>
              <a:t>	</a:t>
            </a:r>
            <a:r>
              <a:rPr b="1" lang="it-IT" sz="1400" spc="-7" strike="noStrike">
                <a:solidFill>
                  <a:srgbClr val="000000"/>
                </a:solidFill>
                <a:latin typeface="Arial Narrow"/>
              </a:rPr>
              <a:t>25+</a:t>
            </a:r>
            <a:endParaRPr b="0" lang="it-IT" sz="1400" spc="-1" strike="noStrike">
              <a:latin typeface="Arial"/>
            </a:endParaRPr>
          </a:p>
        </p:txBody>
      </p:sp>
      <p:sp>
        <p:nvSpPr>
          <p:cNvPr id="622" name="CustomShape 102"/>
          <p:cNvSpPr/>
          <p:nvPr/>
        </p:nvSpPr>
        <p:spPr>
          <a:xfrm>
            <a:off x="726840" y="2060280"/>
            <a:ext cx="5201640" cy="360"/>
          </a:xfrm>
          <a:custGeom>
            <a:avLst/>
            <a:gdLst/>
            <a:ahLst/>
            <a:rect l="l" t="t" r="r" b="b"/>
            <a:pathLst>
              <a:path w="5201920" h="0">
                <a:moveTo>
                  <a:pt x="0" y="0"/>
                </a:moveTo>
                <a:lnTo>
                  <a:pt x="5201412" y="0"/>
                </a:lnTo>
              </a:path>
            </a:pathLst>
          </a:custGeom>
          <a:noFill/>
          <a:ln w="9000">
            <a:solidFill>
              <a:srgbClr val="d9d9d9"/>
            </a:solidFill>
            <a:round/>
          </a:ln>
        </p:spPr>
        <p:style>
          <a:lnRef idx="0"/>
          <a:fillRef idx="0"/>
          <a:effectRef idx="0"/>
          <a:fontRef idx="minor"/>
        </p:style>
      </p:sp>
      <p:sp>
        <p:nvSpPr>
          <p:cNvPr id="623" name="CustomShape 103"/>
          <p:cNvSpPr/>
          <p:nvPr/>
        </p:nvSpPr>
        <p:spPr>
          <a:xfrm>
            <a:off x="477000" y="5151960"/>
            <a:ext cx="1069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2</a:t>
            </a:r>
            <a:endParaRPr b="0" lang="it-IT" sz="1400" spc="-1" strike="noStrike">
              <a:latin typeface="Arial"/>
            </a:endParaRPr>
          </a:p>
        </p:txBody>
      </p:sp>
      <p:sp>
        <p:nvSpPr>
          <p:cNvPr id="624" name="CustomShape 104"/>
          <p:cNvSpPr/>
          <p:nvPr/>
        </p:nvSpPr>
        <p:spPr>
          <a:xfrm>
            <a:off x="477000" y="4748760"/>
            <a:ext cx="1069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4</a:t>
            </a:r>
            <a:endParaRPr b="0" lang="it-IT" sz="1400" spc="-1" strike="noStrike">
              <a:latin typeface="Arial"/>
            </a:endParaRPr>
          </a:p>
        </p:txBody>
      </p:sp>
      <p:sp>
        <p:nvSpPr>
          <p:cNvPr id="625" name="CustomShape 105"/>
          <p:cNvSpPr/>
          <p:nvPr/>
        </p:nvSpPr>
        <p:spPr>
          <a:xfrm>
            <a:off x="477000" y="4345920"/>
            <a:ext cx="1069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6</a:t>
            </a:r>
            <a:endParaRPr b="0" lang="it-IT" sz="1400" spc="-1" strike="noStrike">
              <a:latin typeface="Arial"/>
            </a:endParaRPr>
          </a:p>
        </p:txBody>
      </p:sp>
      <p:sp>
        <p:nvSpPr>
          <p:cNvPr id="626" name="CustomShape 106"/>
          <p:cNvSpPr/>
          <p:nvPr/>
        </p:nvSpPr>
        <p:spPr>
          <a:xfrm>
            <a:off x="477000" y="3943080"/>
            <a:ext cx="1069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8</a:t>
            </a:r>
            <a:endParaRPr b="0" lang="it-IT" sz="1400" spc="-1" strike="noStrike">
              <a:latin typeface="Arial"/>
            </a:endParaRPr>
          </a:p>
        </p:txBody>
      </p:sp>
      <p:sp>
        <p:nvSpPr>
          <p:cNvPr id="627" name="CustomShape 107"/>
          <p:cNvSpPr/>
          <p:nvPr/>
        </p:nvSpPr>
        <p:spPr>
          <a:xfrm>
            <a:off x="396000" y="353988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10</a:t>
            </a:r>
            <a:endParaRPr b="0" lang="it-IT" sz="1400" spc="-1" strike="noStrike">
              <a:latin typeface="Arial"/>
            </a:endParaRPr>
          </a:p>
        </p:txBody>
      </p:sp>
      <p:sp>
        <p:nvSpPr>
          <p:cNvPr id="628" name="CustomShape 108"/>
          <p:cNvSpPr/>
          <p:nvPr/>
        </p:nvSpPr>
        <p:spPr>
          <a:xfrm>
            <a:off x="396000" y="313704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12</a:t>
            </a:r>
            <a:endParaRPr b="0" lang="it-IT" sz="1400" spc="-1" strike="noStrike">
              <a:latin typeface="Arial"/>
            </a:endParaRPr>
          </a:p>
        </p:txBody>
      </p:sp>
      <p:sp>
        <p:nvSpPr>
          <p:cNvPr id="629" name="CustomShape 109"/>
          <p:cNvSpPr/>
          <p:nvPr/>
        </p:nvSpPr>
        <p:spPr>
          <a:xfrm>
            <a:off x="396000" y="273420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14</a:t>
            </a:r>
            <a:endParaRPr b="0" lang="it-IT" sz="1400" spc="-1" strike="noStrike">
              <a:latin typeface="Arial"/>
            </a:endParaRPr>
          </a:p>
        </p:txBody>
      </p:sp>
      <p:sp>
        <p:nvSpPr>
          <p:cNvPr id="630" name="CustomShape 110"/>
          <p:cNvSpPr/>
          <p:nvPr/>
        </p:nvSpPr>
        <p:spPr>
          <a:xfrm>
            <a:off x="396000" y="233136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16</a:t>
            </a:r>
            <a:endParaRPr b="0" lang="it-IT" sz="1400" spc="-1" strike="noStrike">
              <a:latin typeface="Arial"/>
            </a:endParaRPr>
          </a:p>
        </p:txBody>
      </p:sp>
      <p:sp>
        <p:nvSpPr>
          <p:cNvPr id="631" name="CustomShape 111"/>
          <p:cNvSpPr/>
          <p:nvPr/>
        </p:nvSpPr>
        <p:spPr>
          <a:xfrm>
            <a:off x="396000" y="192816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18</a:t>
            </a:r>
            <a:endParaRPr b="0" lang="it-IT" sz="1400" spc="-1" strike="noStrike">
              <a:latin typeface="Arial"/>
            </a:endParaRPr>
          </a:p>
        </p:txBody>
      </p:sp>
      <p:grpSp>
        <p:nvGrpSpPr>
          <p:cNvPr id="632" name="Group 112"/>
          <p:cNvGrpSpPr/>
          <p:nvPr/>
        </p:nvGrpSpPr>
        <p:grpSpPr>
          <a:xfrm>
            <a:off x="2331360" y="1754280"/>
            <a:ext cx="105120" cy="105120"/>
            <a:chOff x="2331360" y="1754280"/>
            <a:chExt cx="105120" cy="105120"/>
          </a:xfrm>
        </p:grpSpPr>
        <p:sp>
          <p:nvSpPr>
            <p:cNvPr id="633" name="CustomShape 113"/>
            <p:cNvSpPr/>
            <p:nvPr/>
          </p:nvSpPr>
          <p:spPr>
            <a:xfrm>
              <a:off x="2331360" y="1754280"/>
              <a:ext cx="105120" cy="105120"/>
            </a:xfrm>
            <a:custGeom>
              <a:avLst/>
              <a:gdLst/>
              <a:ahLst/>
              <a:rect l="l" t="t" r="r" b="b"/>
              <a:pathLst>
                <a:path w="105410" h="105410">
                  <a:moveTo>
                    <a:pt x="105156" y="0"/>
                  </a:moveTo>
                  <a:lnTo>
                    <a:pt x="0" y="0"/>
                  </a:lnTo>
                  <a:lnTo>
                    <a:pt x="0" y="105155"/>
                  </a:lnTo>
                  <a:lnTo>
                    <a:pt x="105156" y="105155"/>
                  </a:lnTo>
                  <a:lnTo>
                    <a:pt x="105156" y="0"/>
                  </a:lnTo>
                  <a:close/>
                </a:path>
              </a:pathLst>
            </a:custGeom>
            <a:solidFill>
              <a:srgbClr val="006fc0"/>
            </a:solidFill>
            <a:ln>
              <a:noFill/>
            </a:ln>
          </p:spPr>
          <p:style>
            <a:lnRef idx="0"/>
            <a:fillRef idx="0"/>
            <a:effectRef idx="0"/>
            <a:fontRef idx="minor"/>
          </p:style>
        </p:sp>
        <p:sp>
          <p:nvSpPr>
            <p:cNvPr id="634" name="CustomShape 114"/>
            <p:cNvSpPr/>
            <p:nvPr/>
          </p:nvSpPr>
          <p:spPr>
            <a:xfrm>
              <a:off x="2331360" y="1754280"/>
              <a:ext cx="105120" cy="105120"/>
            </a:xfrm>
            <a:custGeom>
              <a:avLst/>
              <a:gdLst/>
              <a:ahLst/>
              <a:rect l="l" t="t" r="r" b="b"/>
              <a:pathLst>
                <a:path w="105410" h="105410">
                  <a:moveTo>
                    <a:pt x="0" y="105155"/>
                  </a:moveTo>
                  <a:lnTo>
                    <a:pt x="105156" y="105155"/>
                  </a:lnTo>
                  <a:lnTo>
                    <a:pt x="105156" y="0"/>
                  </a:lnTo>
                  <a:lnTo>
                    <a:pt x="0" y="0"/>
                  </a:lnTo>
                  <a:lnTo>
                    <a:pt x="0" y="105155"/>
                  </a:lnTo>
                  <a:close/>
                </a:path>
              </a:pathLst>
            </a:custGeom>
            <a:noFill/>
            <a:ln w="3240">
              <a:solidFill>
                <a:srgbClr val="000000"/>
              </a:solidFill>
              <a:round/>
            </a:ln>
          </p:spPr>
          <p:style>
            <a:lnRef idx="0"/>
            <a:fillRef idx="0"/>
            <a:effectRef idx="0"/>
            <a:fontRef idx="minor"/>
          </p:style>
        </p:sp>
      </p:grpSp>
      <p:grpSp>
        <p:nvGrpSpPr>
          <p:cNvPr id="635" name="Group 115"/>
          <p:cNvGrpSpPr/>
          <p:nvPr/>
        </p:nvGrpSpPr>
        <p:grpSpPr>
          <a:xfrm>
            <a:off x="3169440" y="1754280"/>
            <a:ext cx="105120" cy="105120"/>
            <a:chOff x="3169440" y="1754280"/>
            <a:chExt cx="105120" cy="105120"/>
          </a:xfrm>
        </p:grpSpPr>
        <p:sp>
          <p:nvSpPr>
            <p:cNvPr id="636" name="CustomShape 116"/>
            <p:cNvSpPr/>
            <p:nvPr/>
          </p:nvSpPr>
          <p:spPr>
            <a:xfrm>
              <a:off x="3169440" y="1754280"/>
              <a:ext cx="105120" cy="105120"/>
            </a:xfrm>
            <a:custGeom>
              <a:avLst/>
              <a:gdLst/>
              <a:ahLst/>
              <a:rect l="l" t="t" r="r" b="b"/>
              <a:pathLst>
                <a:path w="105410" h="105410">
                  <a:moveTo>
                    <a:pt x="105156" y="0"/>
                  </a:moveTo>
                  <a:lnTo>
                    <a:pt x="0" y="0"/>
                  </a:lnTo>
                  <a:lnTo>
                    <a:pt x="0" y="105155"/>
                  </a:lnTo>
                  <a:lnTo>
                    <a:pt x="105156" y="105155"/>
                  </a:lnTo>
                  <a:lnTo>
                    <a:pt x="105156" y="0"/>
                  </a:lnTo>
                  <a:close/>
                </a:path>
              </a:pathLst>
            </a:custGeom>
            <a:solidFill>
              <a:srgbClr val="92d050"/>
            </a:solidFill>
            <a:ln>
              <a:noFill/>
            </a:ln>
          </p:spPr>
          <p:style>
            <a:lnRef idx="0"/>
            <a:fillRef idx="0"/>
            <a:effectRef idx="0"/>
            <a:fontRef idx="minor"/>
          </p:style>
        </p:sp>
        <p:sp>
          <p:nvSpPr>
            <p:cNvPr id="637" name="CustomShape 117"/>
            <p:cNvSpPr/>
            <p:nvPr/>
          </p:nvSpPr>
          <p:spPr>
            <a:xfrm>
              <a:off x="3169440" y="1754280"/>
              <a:ext cx="105120" cy="105120"/>
            </a:xfrm>
            <a:custGeom>
              <a:avLst/>
              <a:gdLst/>
              <a:ahLst/>
              <a:rect l="l" t="t" r="r" b="b"/>
              <a:pathLst>
                <a:path w="105410" h="105410">
                  <a:moveTo>
                    <a:pt x="0" y="105155"/>
                  </a:moveTo>
                  <a:lnTo>
                    <a:pt x="105156" y="105155"/>
                  </a:lnTo>
                  <a:lnTo>
                    <a:pt x="105156" y="0"/>
                  </a:lnTo>
                  <a:lnTo>
                    <a:pt x="0" y="0"/>
                  </a:lnTo>
                  <a:lnTo>
                    <a:pt x="0" y="105155"/>
                  </a:lnTo>
                  <a:close/>
                </a:path>
              </a:pathLst>
            </a:custGeom>
            <a:noFill/>
            <a:ln w="3240">
              <a:solidFill>
                <a:srgbClr val="000000"/>
              </a:solidFill>
              <a:round/>
            </a:ln>
          </p:spPr>
          <p:style>
            <a:lnRef idx="0"/>
            <a:fillRef idx="0"/>
            <a:effectRef idx="0"/>
            <a:fontRef idx="minor"/>
          </p:style>
        </p:sp>
      </p:grpSp>
      <p:sp>
        <p:nvSpPr>
          <p:cNvPr id="638" name="CustomShape 118"/>
          <p:cNvSpPr/>
          <p:nvPr/>
        </p:nvSpPr>
        <p:spPr>
          <a:xfrm>
            <a:off x="3840480" y="1752480"/>
            <a:ext cx="121680" cy="121680"/>
          </a:xfrm>
          <a:prstGeom prst="rect">
            <a:avLst/>
          </a:prstGeom>
          <a:blipFill rotWithShape="0">
            <a:blip r:embed="rId17"/>
            <a:stretch>
              <a:fillRect/>
            </a:stretch>
          </a:blipFill>
          <a:ln>
            <a:noFill/>
          </a:ln>
        </p:spPr>
        <p:style>
          <a:lnRef idx="0"/>
          <a:fillRef idx="0"/>
          <a:effectRef idx="0"/>
          <a:fontRef idx="minor"/>
        </p:style>
      </p:sp>
      <p:sp>
        <p:nvSpPr>
          <p:cNvPr id="639" name="CustomShape 119"/>
          <p:cNvSpPr/>
          <p:nvPr/>
        </p:nvSpPr>
        <p:spPr>
          <a:xfrm>
            <a:off x="456840" y="885240"/>
            <a:ext cx="5868000" cy="1208160"/>
          </a:xfrm>
          <a:prstGeom prst="rect">
            <a:avLst/>
          </a:prstGeom>
          <a:noFill/>
          <a:ln>
            <a:noFill/>
          </a:ln>
        </p:spPr>
        <p:style>
          <a:lnRef idx="0"/>
          <a:fillRef idx="0"/>
          <a:effectRef idx="0"/>
          <a:fontRef idx="minor"/>
        </p:style>
        <p:txBody>
          <a:bodyPr lIns="0" rIns="0" tIns="13320" bIns="0">
            <a:spAutoFit/>
          </a:bodyPr>
          <a:p>
            <a:pPr algn="ctr">
              <a:lnSpc>
                <a:spcPct val="100000"/>
              </a:lnSpc>
              <a:spcBef>
                <a:spcPts val="105"/>
              </a:spcBef>
            </a:pPr>
            <a:r>
              <a:rPr b="1" lang="it-IT" sz="2000" spc="-7" strike="noStrike">
                <a:solidFill>
                  <a:srgbClr val="171717"/>
                </a:solidFill>
                <a:latin typeface="Arial"/>
              </a:rPr>
              <a:t>La disoccupazione ha fatto un balzo </a:t>
            </a:r>
            <a:endParaRPr b="0" lang="it-IT" sz="2000" spc="-1" strike="noStrike">
              <a:latin typeface="Arial"/>
            </a:endParaRPr>
          </a:p>
          <a:p>
            <a:pPr algn="ctr">
              <a:lnSpc>
                <a:spcPct val="100000"/>
              </a:lnSpc>
              <a:spcBef>
                <a:spcPts val="105"/>
              </a:spcBef>
            </a:pPr>
            <a:r>
              <a:rPr b="1" lang="it-IT" sz="2000" spc="-7" strike="noStrike">
                <a:solidFill>
                  <a:srgbClr val="171717"/>
                </a:solidFill>
                <a:latin typeface="Arial"/>
              </a:rPr>
              <a:t>da febbraio</a:t>
            </a:r>
            <a:endParaRPr b="0" lang="it-IT" sz="2000" spc="-1" strike="noStrike">
              <a:latin typeface="Arial"/>
            </a:endParaRPr>
          </a:p>
          <a:p>
            <a:pPr algn="ctr">
              <a:lnSpc>
                <a:spcPct val="100000"/>
              </a:lnSpc>
              <a:spcBef>
                <a:spcPts val="105"/>
              </a:spcBef>
            </a:pPr>
            <a:r>
              <a:rPr b="0" i="1" lang="it-IT" sz="1400" spc="-1" strike="noStrike">
                <a:solidFill>
                  <a:srgbClr val="000000"/>
                </a:solidFill>
                <a:latin typeface="Arial"/>
              </a:rPr>
              <a:t>% della forza lavoro, G7 countries,</a:t>
            </a:r>
            <a:r>
              <a:rPr b="0" i="1" lang="it-IT" sz="1400" spc="-157" strike="noStrike">
                <a:solidFill>
                  <a:srgbClr val="000000"/>
                </a:solidFill>
                <a:latin typeface="Arial"/>
              </a:rPr>
              <a:t> </a:t>
            </a:r>
            <a:r>
              <a:rPr b="0" i="1" lang="it-IT" sz="1400" spc="-1" strike="noStrike">
                <a:solidFill>
                  <a:srgbClr val="000000"/>
                </a:solidFill>
                <a:latin typeface="Arial"/>
              </a:rPr>
              <a:t>2020</a:t>
            </a:r>
            <a:endParaRPr b="0" lang="it-IT" sz="1400" spc="-1" strike="noStrike">
              <a:latin typeface="Arial"/>
            </a:endParaRPr>
          </a:p>
          <a:p>
            <a:pPr marL="1617840">
              <a:lnSpc>
                <a:spcPct val="100000"/>
              </a:lnSpc>
              <a:spcBef>
                <a:spcPts val="799"/>
              </a:spcBef>
            </a:pPr>
            <a:r>
              <a:rPr b="1" lang="it-IT" sz="1600" spc="-7" strike="noStrike">
                <a:solidFill>
                  <a:srgbClr val="000000"/>
                </a:solidFill>
                <a:latin typeface="Arial Narrow"/>
              </a:rPr>
              <a:t>giugno </a:t>
            </a:r>
            <a:r>
              <a:rPr b="1" lang="it-IT" sz="1600" spc="-7" strike="noStrike">
                <a:solidFill>
                  <a:srgbClr val="000000"/>
                </a:solidFill>
                <a:latin typeface="Arial Narrow"/>
              </a:rPr>
              <a:t>	</a:t>
            </a:r>
            <a:r>
              <a:rPr b="1" lang="it-IT" sz="1600" spc="-7" strike="noStrike">
                <a:solidFill>
                  <a:srgbClr val="000000"/>
                </a:solidFill>
                <a:latin typeface="Arial Narrow"/>
              </a:rPr>
              <a:t>luglio</a:t>
            </a:r>
            <a:r>
              <a:rPr b="1" lang="it-IT" sz="1600" spc="-7" strike="noStrike">
                <a:solidFill>
                  <a:srgbClr val="000000"/>
                </a:solidFill>
                <a:latin typeface="Arial Narrow"/>
              </a:rPr>
              <a:t>	</a:t>
            </a:r>
            <a:r>
              <a:rPr b="1" lang="it-IT" sz="1600" spc="-7" strike="noStrike">
                <a:solidFill>
                  <a:srgbClr val="000000"/>
                </a:solidFill>
                <a:latin typeface="Arial Narrow"/>
              </a:rPr>
              <a:t>febbraio</a:t>
            </a:r>
            <a:endParaRPr b="0" lang="it-IT" sz="1600" spc="-1" strike="noStrike">
              <a:latin typeface="Arial"/>
            </a:endParaRPr>
          </a:p>
        </p:txBody>
      </p:sp>
      <p:sp>
        <p:nvSpPr>
          <p:cNvPr id="640" name="CustomShape 120"/>
          <p:cNvSpPr/>
          <p:nvPr/>
        </p:nvSpPr>
        <p:spPr>
          <a:xfrm>
            <a:off x="11674800" y="6440400"/>
            <a:ext cx="2232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7" strike="noStrike">
                <a:solidFill>
                  <a:srgbClr val="ffffff"/>
                </a:solidFill>
                <a:latin typeface="Arial"/>
              </a:rPr>
              <a:t>14</a:t>
            </a: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1" name="CustomShape 1"/>
          <p:cNvSpPr/>
          <p:nvPr/>
        </p:nvSpPr>
        <p:spPr>
          <a:xfrm>
            <a:off x="445320" y="6325560"/>
            <a:ext cx="92664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600" spc="-7" strike="noStrike">
                <a:solidFill>
                  <a:srgbClr val="ffffff"/>
                </a:solidFill>
                <a:latin typeface="Arial"/>
              </a:rPr>
              <a:t>© </a:t>
            </a:r>
            <a:r>
              <a:rPr b="0" lang="it-IT" sz="1600" spc="-12" strike="noStrike">
                <a:solidFill>
                  <a:srgbClr val="ffffff"/>
                </a:solidFill>
                <a:latin typeface="Arial"/>
              </a:rPr>
              <a:t>OECD</a:t>
            </a:r>
            <a:r>
              <a:rPr b="0" lang="it-IT" sz="1600" spc="-60" strike="noStrike">
                <a:solidFill>
                  <a:srgbClr val="ffffff"/>
                </a:solidFill>
                <a:latin typeface="Arial"/>
              </a:rPr>
              <a:t> </a:t>
            </a:r>
            <a:r>
              <a:rPr b="0" lang="it-IT" sz="1600" spc="-7" strike="noStrike">
                <a:solidFill>
                  <a:srgbClr val="ffffff"/>
                </a:solidFill>
                <a:latin typeface="Arial"/>
              </a:rPr>
              <a:t>|</a:t>
            </a:r>
            <a:endParaRPr b="0" lang="it-IT" sz="1600" spc="-1" strike="noStrike">
              <a:latin typeface="Arial"/>
            </a:endParaRPr>
          </a:p>
        </p:txBody>
      </p:sp>
      <p:sp>
        <p:nvSpPr>
          <p:cNvPr id="642" name="CustomShape 2"/>
          <p:cNvSpPr/>
          <p:nvPr/>
        </p:nvSpPr>
        <p:spPr>
          <a:xfrm>
            <a:off x="762120" y="179640"/>
            <a:ext cx="10688760" cy="5783040"/>
          </a:xfrm>
          <a:prstGeom prst="rect">
            <a:avLst/>
          </a:prstGeom>
          <a:noFill/>
          <a:ln>
            <a:noFill/>
          </a:ln>
        </p:spPr>
        <p:style>
          <a:lnRef idx="0"/>
          <a:fillRef idx="0"/>
          <a:effectRef idx="0"/>
          <a:fontRef idx="minor"/>
        </p:style>
        <p:txBody>
          <a:bodyPr lIns="0" rIns="0" tIns="12600" bIns="0">
            <a:spAutoFit/>
          </a:bodyPr>
          <a:p>
            <a:pPr marL="299160" indent="-286560">
              <a:lnSpc>
                <a:spcPct val="100000"/>
              </a:lnSpc>
              <a:spcBef>
                <a:spcPts val="1599"/>
              </a:spcBef>
              <a:buClr>
                <a:srgbClr val="000000"/>
              </a:buClr>
              <a:buFont typeface="Arial"/>
              <a:buChar char="•"/>
            </a:pPr>
            <a:r>
              <a:rPr b="1" lang="it-IT" sz="2400" spc="-7" strike="noStrike">
                <a:solidFill>
                  <a:srgbClr val="000000"/>
                </a:solidFill>
                <a:latin typeface="Arial"/>
              </a:rPr>
              <a:t>I responsabili politici hanno reagito rapidamente e massicciamente per attenuare la recessione del 2020</a:t>
            </a:r>
            <a:endParaRPr b="0" lang="it-IT" sz="2400" spc="-1" strike="noStrike">
              <a:latin typeface="Arial"/>
            </a:endParaRPr>
          </a:p>
          <a:p>
            <a:pPr marL="299160" indent="-286560">
              <a:lnSpc>
                <a:spcPct val="100000"/>
              </a:lnSpc>
              <a:spcBef>
                <a:spcPts val="1599"/>
              </a:spcBef>
              <a:buClr>
                <a:srgbClr val="000000"/>
              </a:buClr>
              <a:buFont typeface="Arial"/>
              <a:buChar char="•"/>
            </a:pPr>
            <a:r>
              <a:rPr b="1" lang="it-IT" sz="2400" spc="-1" strike="noStrike">
                <a:solidFill>
                  <a:srgbClr val="000000"/>
                </a:solidFill>
                <a:latin typeface="Arial"/>
              </a:rPr>
              <a:t>Le prospettive rimangono terribilmente incerte e dipendono dal virus, dalle politiche, dal comportamento delle persone e, in ultima analisi, dalla fiducia.</a:t>
            </a:r>
            <a:endParaRPr b="0" lang="it-IT" sz="2400" spc="-1" strike="noStrike">
              <a:latin typeface="Arial"/>
            </a:endParaRPr>
          </a:p>
          <a:p>
            <a:pPr marL="299160" indent="-286560">
              <a:lnSpc>
                <a:spcPct val="100000"/>
              </a:lnSpc>
              <a:spcBef>
                <a:spcPts val="1599"/>
              </a:spcBef>
              <a:buClr>
                <a:srgbClr val="000000"/>
              </a:buClr>
              <a:buFont typeface="Arial"/>
              <a:buChar char="•"/>
            </a:pPr>
            <a:r>
              <a:rPr b="1" lang="it-IT" sz="2400" spc="-7" strike="noStrike">
                <a:solidFill>
                  <a:srgbClr val="000000"/>
                </a:solidFill>
                <a:latin typeface="Arial"/>
              </a:rPr>
              <a:t>I responsabili politici possono svolgere un ruolo importante nel dare forma alla ripresa:</a:t>
            </a:r>
            <a:endParaRPr b="0" lang="it-IT" sz="2400" spc="-1" strike="noStrike">
              <a:latin typeface="Arial"/>
            </a:endParaRPr>
          </a:p>
          <a:p>
            <a:pPr lvl="1" marL="756360" indent="-286560">
              <a:lnSpc>
                <a:spcPct val="100000"/>
              </a:lnSpc>
              <a:spcBef>
                <a:spcPts val="1599"/>
              </a:spcBef>
              <a:buClr>
                <a:srgbClr val="000000"/>
              </a:buClr>
              <a:buFont typeface="Arial"/>
              <a:buChar char="•"/>
            </a:pPr>
            <a:r>
              <a:rPr b="1" lang="it-IT" sz="2400" spc="-7" strike="noStrike">
                <a:solidFill>
                  <a:srgbClr val="000000"/>
                </a:solidFill>
                <a:latin typeface="Arial"/>
              </a:rPr>
              <a:t>Continuare a sostenere l'economia, non ritirare il sostegno fiscale troppo presto</a:t>
            </a:r>
            <a:endParaRPr b="0" lang="it-IT" sz="2400" spc="-1" strike="noStrike">
              <a:latin typeface="Arial"/>
            </a:endParaRPr>
          </a:p>
          <a:p>
            <a:pPr lvl="1" marL="756360" indent="-286560">
              <a:lnSpc>
                <a:spcPct val="100000"/>
              </a:lnSpc>
              <a:spcBef>
                <a:spcPts val="1599"/>
              </a:spcBef>
              <a:buClr>
                <a:srgbClr val="000000"/>
              </a:buClr>
              <a:buFont typeface="Arial"/>
              <a:buChar char="•"/>
            </a:pPr>
            <a:r>
              <a:rPr b="1" lang="it-IT" sz="2400" spc="-7" strike="noStrike">
                <a:solidFill>
                  <a:srgbClr val="000000"/>
                </a:solidFill>
                <a:latin typeface="Arial"/>
              </a:rPr>
              <a:t>Aiutare le persone a trovare nuovi lavori, rivolgersi a chi ha più bisogno di sostegno e accompagnare la nascita di nuove imprese</a:t>
            </a:r>
            <a:endParaRPr b="0" lang="it-IT" sz="2400" spc="-1" strike="noStrike">
              <a:latin typeface="Arial"/>
            </a:endParaRPr>
          </a:p>
          <a:p>
            <a:pPr lvl="1" marL="756360" indent="-286560">
              <a:lnSpc>
                <a:spcPct val="100000"/>
              </a:lnSpc>
              <a:spcBef>
                <a:spcPts val="1599"/>
              </a:spcBef>
              <a:buClr>
                <a:srgbClr val="000000"/>
              </a:buClr>
              <a:buFont typeface="Arial"/>
              <a:buChar char="•"/>
            </a:pPr>
            <a:r>
              <a:rPr b="1" lang="it-IT" sz="2400" spc="-7" strike="noStrike">
                <a:solidFill>
                  <a:srgbClr val="000000"/>
                </a:solidFill>
                <a:latin typeface="Arial"/>
              </a:rPr>
              <a:t>Cogliere l'opportunità del cambiamento, concentrarsi sugli investimenti attesi da tempo nella digitalizzazione e nell'ambiente</a:t>
            </a:r>
            <a:endParaRPr b="0" lang="it-IT" sz="2400" spc="-1" strike="noStrike">
              <a:latin typeface="Arial"/>
            </a:endParaRPr>
          </a:p>
        </p:txBody>
      </p:sp>
      <p:sp>
        <p:nvSpPr>
          <p:cNvPr id="643" name="CustomShape 3"/>
          <p:cNvSpPr/>
          <p:nvPr/>
        </p:nvSpPr>
        <p:spPr>
          <a:xfrm>
            <a:off x="11674800" y="6440400"/>
            <a:ext cx="2232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7" strike="noStrike">
                <a:solidFill>
                  <a:srgbClr val="ffffff"/>
                </a:solidFill>
                <a:latin typeface="Arial"/>
              </a:rPr>
              <a:t>16</a:t>
            </a: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4" name="TextShape 1"/>
          <p:cNvSpPr txBox="1"/>
          <p:nvPr/>
        </p:nvSpPr>
        <p:spPr>
          <a:xfrm>
            <a:off x="1066680" y="2438280"/>
            <a:ext cx="3299760" cy="1661760"/>
          </a:xfrm>
          <a:prstGeom prst="rect">
            <a:avLst/>
          </a:prstGeom>
          <a:noFill/>
          <a:ln>
            <a:noFill/>
          </a:ln>
        </p:spPr>
        <p:txBody>
          <a:bodyPr lIns="0" rIns="0" tIns="0" bIns="0">
            <a:noAutofit/>
          </a:bodyPr>
          <a:p>
            <a:pPr>
              <a:lnSpc>
                <a:spcPct val="100000"/>
              </a:lnSpc>
            </a:pPr>
            <a:r>
              <a:rPr b="1" lang="en-US" sz="5400" spc="-1" strike="noStrike">
                <a:solidFill>
                  <a:srgbClr val="ffffff"/>
                </a:solidFill>
                <a:latin typeface="Arial"/>
              </a:rPr>
              <a:t>Grazie!</a:t>
            </a:r>
            <a:br/>
            <a:endParaRPr b="0" lang="en-US" sz="5400" spc="-1" strike="noStrike">
              <a:solidFill>
                <a:srgbClr val="000000"/>
              </a:solidFill>
              <a:latin typeface="Calibri"/>
            </a:endParaRPr>
          </a:p>
        </p:txBody>
      </p:sp>
      <p:sp>
        <p:nvSpPr>
          <p:cNvPr id="645" name="CustomShape 2"/>
          <p:cNvSpPr/>
          <p:nvPr/>
        </p:nvSpPr>
        <p:spPr>
          <a:xfrm>
            <a:off x="1066680" y="4648320"/>
            <a:ext cx="6248160" cy="1462680"/>
          </a:xfrm>
          <a:prstGeom prst="rect">
            <a:avLst/>
          </a:prstGeom>
          <a:noFill/>
          <a:ln>
            <a:noFill/>
          </a:ln>
        </p:spPr>
        <p:style>
          <a:lnRef idx="0"/>
          <a:fillRef idx="0"/>
          <a:effectRef idx="0"/>
          <a:fontRef idx="minor"/>
        </p:style>
        <p:txBody>
          <a:bodyPr lIns="0" rIns="0" tIns="0" bIns="0">
            <a:spAutoFit/>
          </a:bodyPr>
          <a:p>
            <a:pPr>
              <a:lnSpc>
                <a:spcPct val="100000"/>
              </a:lnSpc>
            </a:pPr>
            <a:r>
              <a:rPr b="1" lang="it-IT" sz="3200" spc="-1" strike="noStrike">
                <a:solidFill>
                  <a:srgbClr val="ffffff"/>
                </a:solidFill>
                <a:latin typeface="Arial"/>
              </a:rPr>
              <a:t>Alessandra.proto@oecd.org</a:t>
            </a:r>
            <a:endParaRPr b="0" lang="it-IT" sz="3200" spc="-1" strike="noStrike">
              <a:latin typeface="Arial"/>
            </a:endParaRPr>
          </a:p>
          <a:p>
            <a:pPr>
              <a:lnSpc>
                <a:spcPct val="100000"/>
              </a:lnSpc>
            </a:pPr>
            <a:endParaRPr b="0" lang="it-IT" sz="3200" spc="-1" strike="noStrike">
              <a:latin typeface="Arial"/>
            </a:endParaRPr>
          </a:p>
          <a:p>
            <a:pPr>
              <a:lnSpc>
                <a:spcPct val="100000"/>
              </a:lnSpc>
            </a:pPr>
            <a:r>
              <a:rPr b="1" lang="it-IT" sz="3200" spc="-1" strike="noStrike">
                <a:solidFill>
                  <a:srgbClr val="ffffff"/>
                </a:solidFill>
                <a:latin typeface="Arial"/>
              </a:rPr>
              <a:t>www.trento.oecd.org</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2121120" y="162360"/>
            <a:ext cx="8020800" cy="1157760"/>
          </a:xfrm>
          <a:prstGeom prst="rect">
            <a:avLst/>
          </a:prstGeom>
          <a:noFill/>
          <a:ln>
            <a:noFill/>
          </a:ln>
        </p:spPr>
        <p:txBody>
          <a:bodyPr lIns="0" rIns="0" tIns="12600" bIns="0">
            <a:spAutoFit/>
          </a:bodyPr>
          <a:p>
            <a:pPr marL="12600">
              <a:lnSpc>
                <a:spcPct val="100000"/>
              </a:lnSpc>
              <a:spcBef>
                <a:spcPts val="99"/>
              </a:spcBef>
            </a:pPr>
            <a:r>
              <a:rPr b="1" lang="en-US" sz="3200" spc="-1" strike="noStrike">
                <a:solidFill>
                  <a:srgbClr val="0a0063"/>
                </a:solidFill>
                <a:latin typeface="Arial"/>
              </a:rPr>
              <a:t>Una prospettiva particolarmente incerta</a:t>
            </a:r>
            <a:endParaRPr b="0" lang="en-US" sz="3200" spc="-1" strike="noStrike">
              <a:solidFill>
                <a:srgbClr val="000000"/>
              </a:solidFill>
              <a:latin typeface="Calibri"/>
            </a:endParaRPr>
          </a:p>
        </p:txBody>
      </p:sp>
      <p:sp>
        <p:nvSpPr>
          <p:cNvPr id="96" name="CustomShape 2"/>
          <p:cNvSpPr/>
          <p:nvPr/>
        </p:nvSpPr>
        <p:spPr>
          <a:xfrm>
            <a:off x="4660200" y="813240"/>
            <a:ext cx="2957400" cy="1004400"/>
          </a:xfrm>
          <a:prstGeom prst="rect">
            <a:avLst/>
          </a:prstGeom>
          <a:noFill/>
          <a:ln>
            <a:noFill/>
          </a:ln>
        </p:spPr>
        <p:style>
          <a:lnRef idx="0"/>
          <a:fillRef idx="0"/>
          <a:effectRef idx="0"/>
          <a:fontRef idx="minor"/>
        </p:style>
        <p:txBody>
          <a:bodyPr lIns="0" rIns="0" tIns="165600" bIns="0">
            <a:spAutoFit/>
          </a:bodyPr>
          <a:p>
            <a:pPr marL="12600">
              <a:lnSpc>
                <a:spcPct val="100000"/>
              </a:lnSpc>
              <a:spcBef>
                <a:spcPts val="1304"/>
              </a:spcBef>
            </a:pPr>
            <a:r>
              <a:rPr b="1" lang="it-IT" sz="2000" spc="-1" strike="noStrike">
                <a:solidFill>
                  <a:srgbClr val="171717"/>
                </a:solidFill>
                <a:latin typeface="Arial"/>
              </a:rPr>
              <a:t>Proiezioni PIL globale</a:t>
            </a:r>
            <a:endParaRPr b="0" lang="it-IT" sz="2000" spc="-1" strike="noStrike">
              <a:latin typeface="Arial"/>
            </a:endParaRPr>
          </a:p>
          <a:p>
            <a:pPr marL="13320">
              <a:lnSpc>
                <a:spcPct val="100000"/>
              </a:lnSpc>
              <a:spcBef>
                <a:spcPts val="850"/>
              </a:spcBef>
            </a:pPr>
            <a:r>
              <a:rPr b="0" i="1" lang="it-IT" sz="1400" spc="-1" strike="noStrike">
                <a:solidFill>
                  <a:srgbClr val="171717"/>
                </a:solidFill>
                <a:latin typeface="Arial"/>
              </a:rPr>
              <a:t>Constant prices, index 2019Q4 =</a:t>
            </a:r>
            <a:r>
              <a:rPr b="0" i="1" lang="it-IT" sz="1400" spc="-205" strike="noStrike">
                <a:solidFill>
                  <a:srgbClr val="171717"/>
                </a:solidFill>
                <a:latin typeface="Arial"/>
              </a:rPr>
              <a:t> </a:t>
            </a:r>
            <a:r>
              <a:rPr b="0" i="1" lang="it-IT" sz="1400" spc="-1" strike="noStrike">
                <a:solidFill>
                  <a:srgbClr val="171717"/>
                </a:solidFill>
                <a:latin typeface="Arial"/>
              </a:rPr>
              <a:t>100</a:t>
            </a:r>
            <a:endParaRPr b="0" lang="it-IT" sz="1400" spc="-1" strike="noStrike">
              <a:latin typeface="Arial"/>
            </a:endParaRPr>
          </a:p>
        </p:txBody>
      </p:sp>
      <p:grpSp>
        <p:nvGrpSpPr>
          <p:cNvPr id="97" name="Group 3"/>
          <p:cNvGrpSpPr/>
          <p:nvPr/>
        </p:nvGrpSpPr>
        <p:grpSpPr>
          <a:xfrm>
            <a:off x="3404520" y="2342520"/>
            <a:ext cx="5550120" cy="3282480"/>
            <a:chOff x="3404520" y="2342520"/>
            <a:chExt cx="5550120" cy="3282480"/>
          </a:xfrm>
        </p:grpSpPr>
        <p:sp>
          <p:nvSpPr>
            <p:cNvPr id="98" name="CustomShape 4"/>
            <p:cNvSpPr/>
            <p:nvPr/>
          </p:nvSpPr>
          <p:spPr>
            <a:xfrm>
              <a:off x="5236200" y="2342520"/>
              <a:ext cx="3718440" cy="3282480"/>
            </a:xfrm>
            <a:prstGeom prst="rect">
              <a:avLst/>
            </a:prstGeom>
            <a:blipFill rotWithShape="0">
              <a:blip r:embed="rId1"/>
              <a:stretch>
                <a:fillRect/>
              </a:stretch>
            </a:blipFill>
            <a:ln>
              <a:noFill/>
            </a:ln>
          </p:spPr>
          <p:style>
            <a:lnRef idx="0"/>
            <a:fillRef idx="0"/>
            <a:effectRef idx="0"/>
            <a:fontRef idx="minor"/>
          </p:style>
        </p:sp>
        <p:sp>
          <p:nvSpPr>
            <p:cNvPr id="99" name="CustomShape 5"/>
            <p:cNvSpPr/>
            <p:nvPr/>
          </p:nvSpPr>
          <p:spPr>
            <a:xfrm>
              <a:off x="3404520" y="2342520"/>
              <a:ext cx="5550120" cy="2625840"/>
            </a:xfrm>
            <a:custGeom>
              <a:avLst/>
              <a:gdLst/>
              <a:ahLst/>
              <a:rect l="l" t="t" r="r" b="b"/>
              <a:pathLst>
                <a:path w="5550534" h="2626360">
                  <a:moveTo>
                    <a:pt x="0" y="2625852"/>
                  </a:moveTo>
                  <a:lnTo>
                    <a:pt x="5550408" y="2625852"/>
                  </a:lnTo>
                  <a:moveTo>
                    <a:pt x="0" y="1969008"/>
                  </a:moveTo>
                  <a:lnTo>
                    <a:pt x="5550408" y="1969008"/>
                  </a:lnTo>
                  <a:moveTo>
                    <a:pt x="0" y="1312164"/>
                  </a:moveTo>
                  <a:lnTo>
                    <a:pt x="5550408" y="1312164"/>
                  </a:lnTo>
                  <a:moveTo>
                    <a:pt x="0" y="655320"/>
                  </a:moveTo>
                  <a:lnTo>
                    <a:pt x="5550408" y="655320"/>
                  </a:lnTo>
                  <a:moveTo>
                    <a:pt x="0" y="0"/>
                  </a:moveTo>
                  <a:lnTo>
                    <a:pt x="5550408" y="0"/>
                  </a:lnTo>
                </a:path>
              </a:pathLst>
            </a:custGeom>
            <a:noFill/>
            <a:ln w="9000">
              <a:solidFill>
                <a:srgbClr val="d9d9d9"/>
              </a:solidFill>
              <a:round/>
            </a:ln>
          </p:spPr>
          <p:style>
            <a:lnRef idx="0"/>
            <a:fillRef idx="0"/>
            <a:effectRef idx="0"/>
            <a:fontRef idx="minor"/>
          </p:style>
        </p:sp>
        <p:sp>
          <p:nvSpPr>
            <p:cNvPr id="100" name="CustomShape 6"/>
            <p:cNvSpPr/>
            <p:nvPr/>
          </p:nvSpPr>
          <p:spPr>
            <a:xfrm>
              <a:off x="3404520" y="5568840"/>
              <a:ext cx="5550120" cy="56160"/>
            </a:xfrm>
            <a:custGeom>
              <a:avLst/>
              <a:gdLst/>
              <a:ahLst/>
              <a:rect l="l" t="t" r="r" b="b"/>
              <a:pathLst>
                <a:path w="5550534" h="56514">
                  <a:moveTo>
                    <a:pt x="0" y="56387"/>
                  </a:moveTo>
                  <a:lnTo>
                    <a:pt x="5550408" y="56387"/>
                  </a:lnTo>
                  <a:moveTo>
                    <a:pt x="0" y="0"/>
                  </a:moveTo>
                  <a:lnTo>
                    <a:pt x="0" y="56387"/>
                  </a:lnTo>
                  <a:moveTo>
                    <a:pt x="615696" y="0"/>
                  </a:moveTo>
                  <a:lnTo>
                    <a:pt x="615696" y="56387"/>
                  </a:lnTo>
                  <a:moveTo>
                    <a:pt x="1232916" y="0"/>
                  </a:moveTo>
                  <a:lnTo>
                    <a:pt x="1232916" y="56387"/>
                  </a:lnTo>
                  <a:moveTo>
                    <a:pt x="1850136" y="0"/>
                  </a:moveTo>
                  <a:lnTo>
                    <a:pt x="1850136" y="56387"/>
                  </a:lnTo>
                  <a:moveTo>
                    <a:pt x="2467356" y="0"/>
                  </a:moveTo>
                  <a:lnTo>
                    <a:pt x="2467356" y="56387"/>
                  </a:lnTo>
                  <a:moveTo>
                    <a:pt x="3083052" y="0"/>
                  </a:moveTo>
                  <a:lnTo>
                    <a:pt x="3083052" y="56387"/>
                  </a:lnTo>
                  <a:moveTo>
                    <a:pt x="3700272" y="0"/>
                  </a:moveTo>
                  <a:lnTo>
                    <a:pt x="3700272" y="56387"/>
                  </a:lnTo>
                  <a:moveTo>
                    <a:pt x="4317492" y="0"/>
                  </a:moveTo>
                  <a:lnTo>
                    <a:pt x="4317492" y="56387"/>
                  </a:lnTo>
                  <a:moveTo>
                    <a:pt x="4934712" y="0"/>
                  </a:moveTo>
                  <a:lnTo>
                    <a:pt x="4934712" y="56387"/>
                  </a:lnTo>
                  <a:moveTo>
                    <a:pt x="5550408" y="0"/>
                  </a:moveTo>
                  <a:lnTo>
                    <a:pt x="5550408" y="56387"/>
                  </a:lnTo>
                </a:path>
              </a:pathLst>
            </a:custGeom>
            <a:noFill/>
            <a:ln w="9000">
              <a:solidFill>
                <a:srgbClr val="000000"/>
              </a:solidFill>
              <a:round/>
            </a:ln>
          </p:spPr>
          <p:style>
            <a:lnRef idx="0"/>
            <a:fillRef idx="0"/>
            <a:effectRef idx="0"/>
            <a:fontRef idx="minor"/>
          </p:style>
        </p:sp>
        <p:sp>
          <p:nvSpPr>
            <p:cNvPr id="101" name="CustomShape 7"/>
            <p:cNvSpPr/>
            <p:nvPr/>
          </p:nvSpPr>
          <p:spPr>
            <a:xfrm>
              <a:off x="3713400" y="2853720"/>
              <a:ext cx="4933080" cy="801720"/>
            </a:xfrm>
            <a:custGeom>
              <a:avLst/>
              <a:gdLst/>
              <a:ahLst/>
              <a:rect l="l" t="t" r="r" b="b"/>
              <a:pathLst>
                <a:path w="4933315" h="802004">
                  <a:moveTo>
                    <a:pt x="0" y="801624"/>
                  </a:moveTo>
                  <a:lnTo>
                    <a:pt x="615696" y="705612"/>
                  </a:lnTo>
                  <a:lnTo>
                    <a:pt x="1232915" y="612648"/>
                  </a:lnTo>
                  <a:lnTo>
                    <a:pt x="1850136" y="515112"/>
                  </a:lnTo>
                  <a:lnTo>
                    <a:pt x="2465832" y="414527"/>
                  </a:lnTo>
                  <a:lnTo>
                    <a:pt x="3083052" y="313944"/>
                  </a:lnTo>
                  <a:lnTo>
                    <a:pt x="3700272" y="211836"/>
                  </a:lnTo>
                  <a:lnTo>
                    <a:pt x="4317492" y="106680"/>
                  </a:lnTo>
                  <a:lnTo>
                    <a:pt x="4933188" y="0"/>
                  </a:lnTo>
                </a:path>
              </a:pathLst>
            </a:custGeom>
            <a:noFill/>
            <a:ln w="32040">
              <a:solidFill>
                <a:srgbClr val="006fc0"/>
              </a:solidFill>
              <a:round/>
            </a:ln>
          </p:spPr>
          <p:style>
            <a:lnRef idx="0"/>
            <a:fillRef idx="0"/>
            <a:effectRef idx="0"/>
            <a:fontRef idx="minor"/>
          </p:style>
        </p:sp>
        <p:sp>
          <p:nvSpPr>
            <p:cNvPr id="102" name="CustomShape 8"/>
            <p:cNvSpPr/>
            <p:nvPr/>
          </p:nvSpPr>
          <p:spPr>
            <a:xfrm>
              <a:off x="3713400" y="3574440"/>
              <a:ext cx="4933080" cy="1450440"/>
            </a:xfrm>
            <a:custGeom>
              <a:avLst/>
              <a:gdLst/>
              <a:ahLst/>
              <a:rect l="l" t="t" r="r" b="b"/>
              <a:pathLst>
                <a:path w="4933315" h="1450975">
                  <a:moveTo>
                    <a:pt x="0" y="80772"/>
                  </a:moveTo>
                  <a:lnTo>
                    <a:pt x="615696" y="454152"/>
                  </a:lnTo>
                  <a:lnTo>
                    <a:pt x="1232915" y="1450848"/>
                  </a:lnTo>
                  <a:lnTo>
                    <a:pt x="1850136" y="745236"/>
                  </a:lnTo>
                  <a:lnTo>
                    <a:pt x="2465832" y="464820"/>
                  </a:lnTo>
                  <a:lnTo>
                    <a:pt x="3083052" y="312420"/>
                  </a:lnTo>
                  <a:lnTo>
                    <a:pt x="3700272" y="196596"/>
                  </a:lnTo>
                  <a:lnTo>
                    <a:pt x="4317492" y="92964"/>
                  </a:lnTo>
                  <a:lnTo>
                    <a:pt x="4933188" y="0"/>
                  </a:lnTo>
                </a:path>
              </a:pathLst>
            </a:custGeom>
            <a:noFill/>
            <a:ln w="34920">
              <a:solidFill>
                <a:srgbClr val="c00000"/>
              </a:solidFill>
              <a:round/>
            </a:ln>
          </p:spPr>
          <p:style>
            <a:lnRef idx="0"/>
            <a:fillRef idx="0"/>
            <a:effectRef idx="0"/>
            <a:fontRef idx="minor"/>
          </p:style>
        </p:sp>
        <p:sp>
          <p:nvSpPr>
            <p:cNvPr id="103" name="CustomShape 9"/>
            <p:cNvSpPr/>
            <p:nvPr/>
          </p:nvSpPr>
          <p:spPr>
            <a:xfrm>
              <a:off x="5563440" y="3271320"/>
              <a:ext cx="3083040" cy="1034640"/>
            </a:xfrm>
            <a:custGeom>
              <a:avLst/>
              <a:gdLst/>
              <a:ahLst/>
              <a:rect l="l" t="t" r="r" b="b"/>
              <a:pathLst>
                <a:path w="3083559" h="1035050">
                  <a:moveTo>
                    <a:pt x="0" y="1034796"/>
                  </a:moveTo>
                  <a:lnTo>
                    <a:pt x="615696" y="760476"/>
                  </a:lnTo>
                  <a:lnTo>
                    <a:pt x="1232915" y="469392"/>
                  </a:lnTo>
                  <a:lnTo>
                    <a:pt x="1850136" y="233172"/>
                  </a:lnTo>
                  <a:lnTo>
                    <a:pt x="2467356" y="73151"/>
                  </a:lnTo>
                  <a:lnTo>
                    <a:pt x="3083052" y="0"/>
                  </a:lnTo>
                </a:path>
              </a:pathLst>
            </a:custGeom>
            <a:noFill/>
            <a:ln cap="rnd" w="34920">
              <a:solidFill>
                <a:srgbClr val="00af50"/>
              </a:solidFill>
              <a:prstDash val="lgDash"/>
              <a:round/>
            </a:ln>
          </p:spPr>
          <p:style>
            <a:lnRef idx="0"/>
            <a:fillRef idx="0"/>
            <a:effectRef idx="0"/>
            <a:fontRef idx="minor"/>
          </p:style>
        </p:sp>
        <p:sp>
          <p:nvSpPr>
            <p:cNvPr id="104" name="CustomShape 10"/>
            <p:cNvSpPr/>
            <p:nvPr/>
          </p:nvSpPr>
          <p:spPr>
            <a:xfrm>
              <a:off x="5563440" y="3981600"/>
              <a:ext cx="3083040" cy="324720"/>
            </a:xfrm>
            <a:custGeom>
              <a:avLst/>
              <a:gdLst/>
              <a:ahLst/>
              <a:rect l="l" t="t" r="r" b="b"/>
              <a:pathLst>
                <a:path w="3083559" h="325120">
                  <a:moveTo>
                    <a:pt x="0" y="324612"/>
                  </a:moveTo>
                  <a:lnTo>
                    <a:pt x="615696" y="188975"/>
                  </a:lnTo>
                  <a:lnTo>
                    <a:pt x="1232915" y="201168"/>
                  </a:lnTo>
                  <a:lnTo>
                    <a:pt x="1850136" y="173736"/>
                  </a:lnTo>
                  <a:lnTo>
                    <a:pt x="2467356" y="115824"/>
                  </a:lnTo>
                  <a:lnTo>
                    <a:pt x="3083052" y="0"/>
                  </a:lnTo>
                </a:path>
              </a:pathLst>
            </a:custGeom>
            <a:noFill/>
            <a:ln cap="rnd" w="34920">
              <a:solidFill>
                <a:srgbClr val="f79546"/>
              </a:solidFill>
              <a:prstDash val="lgDash"/>
              <a:round/>
            </a:ln>
          </p:spPr>
          <p:style>
            <a:lnRef idx="0"/>
            <a:fillRef idx="0"/>
            <a:effectRef idx="0"/>
            <a:fontRef idx="minor"/>
          </p:style>
        </p:sp>
      </p:grpSp>
      <p:sp>
        <p:nvSpPr>
          <p:cNvPr id="105" name="CustomShape 11"/>
          <p:cNvSpPr/>
          <p:nvPr/>
        </p:nvSpPr>
        <p:spPr>
          <a:xfrm>
            <a:off x="2991600" y="3522960"/>
            <a:ext cx="5928120" cy="268416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171717"/>
                </a:solidFill>
                <a:latin typeface="Arial Narrow"/>
              </a:rPr>
              <a:t>100</a:t>
            </a:r>
            <a:endParaRPr b="0" lang="it-IT" sz="1400" spc="-1" strike="noStrike">
              <a:latin typeface="Arial"/>
            </a:endParaRPr>
          </a:p>
          <a:p>
            <a:pPr>
              <a:lnSpc>
                <a:spcPct val="100000"/>
              </a:lnSpc>
            </a:pPr>
            <a:endParaRPr b="0" lang="it-IT" sz="1400" spc="-1" strike="noStrike">
              <a:latin typeface="Arial"/>
            </a:endParaRPr>
          </a:p>
          <a:p>
            <a:pPr>
              <a:lnSpc>
                <a:spcPct val="100000"/>
              </a:lnSpc>
              <a:spcBef>
                <a:spcPts val="45"/>
              </a:spcBef>
            </a:pPr>
            <a:endParaRPr b="0" lang="it-IT" sz="1400" spc="-1" strike="noStrike">
              <a:latin typeface="Arial"/>
            </a:endParaRPr>
          </a:p>
          <a:p>
            <a:pPr marL="93240">
              <a:lnSpc>
                <a:spcPct val="100000"/>
              </a:lnSpc>
            </a:pPr>
            <a:r>
              <a:rPr b="1" lang="it-IT" sz="1400" spc="-7" strike="noStrike">
                <a:solidFill>
                  <a:srgbClr val="171717"/>
                </a:solidFill>
                <a:latin typeface="Arial Narrow"/>
              </a:rPr>
              <a:t>95</a:t>
            </a:r>
            <a:endParaRPr b="0" lang="it-IT" sz="1400" spc="-1" strike="noStrike">
              <a:latin typeface="Arial"/>
            </a:endParaRPr>
          </a:p>
          <a:p>
            <a:pPr>
              <a:lnSpc>
                <a:spcPct val="100000"/>
              </a:lnSpc>
            </a:pPr>
            <a:endParaRPr b="0" lang="it-IT" sz="1400" spc="-1" strike="noStrike">
              <a:latin typeface="Arial"/>
            </a:endParaRPr>
          </a:p>
          <a:p>
            <a:pPr>
              <a:lnSpc>
                <a:spcPct val="100000"/>
              </a:lnSpc>
              <a:spcBef>
                <a:spcPts val="51"/>
              </a:spcBef>
            </a:pPr>
            <a:endParaRPr b="0" lang="it-IT" sz="1400" spc="-1" strike="noStrike">
              <a:latin typeface="Arial"/>
            </a:endParaRPr>
          </a:p>
          <a:p>
            <a:pPr marL="93240">
              <a:lnSpc>
                <a:spcPct val="100000"/>
              </a:lnSpc>
            </a:pPr>
            <a:r>
              <a:rPr b="1" lang="it-IT" sz="1400" spc="-7" strike="noStrike">
                <a:solidFill>
                  <a:srgbClr val="171717"/>
                </a:solidFill>
                <a:latin typeface="Arial Narrow"/>
              </a:rPr>
              <a:t>90</a:t>
            </a:r>
            <a:endParaRPr b="0" lang="it-IT" sz="1400" spc="-1" strike="noStrike">
              <a:latin typeface="Arial"/>
            </a:endParaRPr>
          </a:p>
          <a:p>
            <a:pPr>
              <a:lnSpc>
                <a:spcPct val="100000"/>
              </a:lnSpc>
            </a:pPr>
            <a:endParaRPr b="0" lang="it-IT" sz="1400" spc="-1" strike="noStrike">
              <a:latin typeface="Arial"/>
            </a:endParaRPr>
          </a:p>
          <a:p>
            <a:pPr>
              <a:lnSpc>
                <a:spcPct val="100000"/>
              </a:lnSpc>
              <a:spcBef>
                <a:spcPts val="45"/>
              </a:spcBef>
            </a:pPr>
            <a:endParaRPr b="0" lang="it-IT" sz="1400" spc="-1" strike="noStrike">
              <a:latin typeface="Arial"/>
            </a:endParaRPr>
          </a:p>
          <a:p>
            <a:pPr marL="93240">
              <a:lnSpc>
                <a:spcPct val="100000"/>
              </a:lnSpc>
            </a:pPr>
            <a:r>
              <a:rPr b="1" lang="it-IT" sz="1400" spc="-7" strike="noStrike">
                <a:solidFill>
                  <a:srgbClr val="171717"/>
                </a:solidFill>
                <a:latin typeface="Arial Narrow"/>
              </a:rPr>
              <a:t>85</a:t>
            </a:r>
            <a:endParaRPr b="0" lang="it-IT" sz="1400" spc="-1" strike="noStrike">
              <a:latin typeface="Arial"/>
            </a:endParaRPr>
          </a:p>
          <a:p>
            <a:pPr marL="461520">
              <a:lnSpc>
                <a:spcPct val="100000"/>
              </a:lnSpc>
              <a:spcBef>
                <a:spcPts val="40"/>
              </a:spcBef>
            </a:pPr>
            <a:r>
              <a:rPr b="1" lang="it-IT" sz="1400" spc="-7" strike="noStrike">
                <a:solidFill>
                  <a:srgbClr val="171717"/>
                </a:solidFill>
                <a:latin typeface="Arial Narrow"/>
              </a:rPr>
              <a:t>20</a:t>
            </a:r>
            <a:r>
              <a:rPr b="1" lang="it-IT" sz="1400" spc="4" strike="noStrike">
                <a:solidFill>
                  <a:srgbClr val="171717"/>
                </a:solidFill>
                <a:latin typeface="Arial Narrow"/>
              </a:rPr>
              <a:t>1</a:t>
            </a:r>
            <a:r>
              <a:rPr b="1" lang="it-IT" sz="1400" spc="-7" strike="noStrike">
                <a:solidFill>
                  <a:srgbClr val="171717"/>
                </a:solidFill>
                <a:latin typeface="Arial Narrow"/>
              </a:rPr>
              <a:t>9</a:t>
            </a:r>
            <a:r>
              <a:rPr b="1" lang="it-IT" sz="1400" spc="-12" strike="noStrike">
                <a:solidFill>
                  <a:srgbClr val="171717"/>
                </a:solidFill>
                <a:latin typeface="Arial Narrow"/>
              </a:rPr>
              <a:t>Q</a:t>
            </a:r>
            <a:r>
              <a:rPr b="1" lang="it-IT" sz="1400" spc="-1" strike="noStrike">
                <a:solidFill>
                  <a:srgbClr val="171717"/>
                </a:solidFill>
                <a:latin typeface="Arial Narrow"/>
              </a:rPr>
              <a:t>4</a:t>
            </a:r>
            <a:r>
              <a:rPr b="1" lang="it-IT" sz="1400" spc="-1" strike="noStrike">
                <a:solidFill>
                  <a:srgbClr val="171717"/>
                </a:solidFill>
                <a:latin typeface="Arial Narrow"/>
              </a:rPr>
              <a:t>	</a:t>
            </a:r>
            <a:r>
              <a:rPr b="1" lang="it-IT" sz="1400" spc="-7" strike="noStrike">
                <a:solidFill>
                  <a:srgbClr val="171717"/>
                </a:solidFill>
                <a:latin typeface="Arial Narrow"/>
              </a:rPr>
              <a:t>20</a:t>
            </a:r>
            <a:r>
              <a:rPr b="1" lang="it-IT" sz="1400" spc="4" strike="noStrike">
                <a:solidFill>
                  <a:srgbClr val="171717"/>
                </a:solidFill>
                <a:latin typeface="Arial Narrow"/>
              </a:rPr>
              <a:t>2</a:t>
            </a:r>
            <a:r>
              <a:rPr b="1" lang="it-IT" sz="1400" spc="-7" strike="noStrike">
                <a:solidFill>
                  <a:srgbClr val="171717"/>
                </a:solidFill>
                <a:latin typeface="Arial Narrow"/>
              </a:rPr>
              <a:t>0</a:t>
            </a:r>
            <a:r>
              <a:rPr b="1" lang="it-IT" sz="1400" spc="-12" strike="noStrike">
                <a:solidFill>
                  <a:srgbClr val="171717"/>
                </a:solidFill>
                <a:latin typeface="Arial Narrow"/>
              </a:rPr>
              <a:t>Q</a:t>
            </a:r>
            <a:r>
              <a:rPr b="1" lang="it-IT" sz="1400" spc="-1" strike="noStrike">
                <a:solidFill>
                  <a:srgbClr val="171717"/>
                </a:solidFill>
                <a:latin typeface="Arial Narrow"/>
              </a:rPr>
              <a:t>2</a:t>
            </a:r>
            <a:r>
              <a:rPr b="1" lang="it-IT" sz="1400" spc="-1" strike="noStrike">
                <a:solidFill>
                  <a:srgbClr val="171717"/>
                </a:solidFill>
                <a:latin typeface="Arial Narrow"/>
              </a:rPr>
              <a:t>	</a:t>
            </a:r>
            <a:r>
              <a:rPr b="1" lang="it-IT" sz="1400" spc="-7" strike="noStrike">
                <a:solidFill>
                  <a:srgbClr val="171717"/>
                </a:solidFill>
                <a:latin typeface="Arial Narrow"/>
              </a:rPr>
              <a:t>20</a:t>
            </a:r>
            <a:r>
              <a:rPr b="1" lang="it-IT" sz="1400" spc="4" strike="noStrike">
                <a:solidFill>
                  <a:srgbClr val="171717"/>
                </a:solidFill>
                <a:latin typeface="Arial Narrow"/>
              </a:rPr>
              <a:t>2</a:t>
            </a:r>
            <a:r>
              <a:rPr b="1" lang="it-IT" sz="1400" spc="-7" strike="noStrike">
                <a:solidFill>
                  <a:srgbClr val="171717"/>
                </a:solidFill>
                <a:latin typeface="Arial Narrow"/>
              </a:rPr>
              <a:t>0</a:t>
            </a:r>
            <a:r>
              <a:rPr b="1" lang="it-IT" sz="1400" spc="-12" strike="noStrike">
                <a:solidFill>
                  <a:srgbClr val="171717"/>
                </a:solidFill>
                <a:latin typeface="Arial Narrow"/>
              </a:rPr>
              <a:t>Q</a:t>
            </a:r>
            <a:r>
              <a:rPr b="1" lang="it-IT" sz="1400" spc="-1" strike="noStrike">
                <a:solidFill>
                  <a:srgbClr val="171717"/>
                </a:solidFill>
                <a:latin typeface="Arial Narrow"/>
              </a:rPr>
              <a:t>4</a:t>
            </a:r>
            <a:r>
              <a:rPr b="1" lang="it-IT" sz="1400" spc="-1" strike="noStrike">
                <a:solidFill>
                  <a:srgbClr val="171717"/>
                </a:solidFill>
                <a:latin typeface="Arial Narrow"/>
              </a:rPr>
              <a:t>	</a:t>
            </a:r>
            <a:r>
              <a:rPr b="1" lang="it-IT" sz="1400" spc="-7" strike="noStrike">
                <a:solidFill>
                  <a:srgbClr val="171717"/>
                </a:solidFill>
                <a:latin typeface="Arial Narrow"/>
              </a:rPr>
              <a:t>20</a:t>
            </a:r>
            <a:r>
              <a:rPr b="1" lang="it-IT" sz="1400" spc="4" strike="noStrike">
                <a:solidFill>
                  <a:srgbClr val="171717"/>
                </a:solidFill>
                <a:latin typeface="Arial Narrow"/>
              </a:rPr>
              <a:t>2</a:t>
            </a:r>
            <a:r>
              <a:rPr b="1" lang="it-IT" sz="1400" spc="-7" strike="noStrike">
                <a:solidFill>
                  <a:srgbClr val="171717"/>
                </a:solidFill>
                <a:latin typeface="Arial Narrow"/>
              </a:rPr>
              <a:t>1</a:t>
            </a:r>
            <a:r>
              <a:rPr b="1" lang="it-IT" sz="1400" spc="-12" strike="noStrike">
                <a:solidFill>
                  <a:srgbClr val="171717"/>
                </a:solidFill>
                <a:latin typeface="Arial Narrow"/>
              </a:rPr>
              <a:t>Q</a:t>
            </a:r>
            <a:r>
              <a:rPr b="1" lang="it-IT" sz="1400" spc="-1" strike="noStrike">
                <a:solidFill>
                  <a:srgbClr val="171717"/>
                </a:solidFill>
                <a:latin typeface="Arial Narrow"/>
              </a:rPr>
              <a:t>2</a:t>
            </a:r>
            <a:r>
              <a:rPr b="1" lang="it-IT" sz="1400" spc="-1" strike="noStrike">
                <a:solidFill>
                  <a:srgbClr val="171717"/>
                </a:solidFill>
                <a:latin typeface="Arial Narrow"/>
              </a:rPr>
              <a:t>	</a:t>
            </a:r>
            <a:r>
              <a:rPr b="1" lang="it-IT" sz="1400" spc="-7" strike="noStrike">
                <a:solidFill>
                  <a:srgbClr val="171717"/>
                </a:solidFill>
                <a:latin typeface="Arial Narrow"/>
              </a:rPr>
              <a:t>20</a:t>
            </a:r>
            <a:r>
              <a:rPr b="1" lang="it-IT" sz="1400" spc="4" strike="noStrike">
                <a:solidFill>
                  <a:srgbClr val="171717"/>
                </a:solidFill>
                <a:latin typeface="Arial Narrow"/>
              </a:rPr>
              <a:t>2</a:t>
            </a:r>
            <a:r>
              <a:rPr b="1" lang="it-IT" sz="1400" spc="-7" strike="noStrike">
                <a:solidFill>
                  <a:srgbClr val="171717"/>
                </a:solidFill>
                <a:latin typeface="Arial Narrow"/>
              </a:rPr>
              <a:t>1</a:t>
            </a:r>
            <a:r>
              <a:rPr b="1" lang="it-IT" sz="1400" spc="-12" strike="noStrike">
                <a:solidFill>
                  <a:srgbClr val="171717"/>
                </a:solidFill>
                <a:latin typeface="Arial Narrow"/>
              </a:rPr>
              <a:t>Q</a:t>
            </a:r>
            <a:r>
              <a:rPr b="1" lang="it-IT" sz="1400" spc="-1" strike="noStrike">
                <a:solidFill>
                  <a:srgbClr val="171717"/>
                </a:solidFill>
                <a:latin typeface="Arial Narrow"/>
              </a:rPr>
              <a:t>4</a:t>
            </a:r>
            <a:endParaRPr b="0" lang="it-IT" sz="1400" spc="-1" strike="noStrike">
              <a:latin typeface="Arial"/>
            </a:endParaRPr>
          </a:p>
        </p:txBody>
      </p:sp>
      <p:sp>
        <p:nvSpPr>
          <p:cNvPr id="106" name="CustomShape 12"/>
          <p:cNvSpPr/>
          <p:nvPr/>
        </p:nvSpPr>
        <p:spPr>
          <a:xfrm>
            <a:off x="2991600" y="2865960"/>
            <a:ext cx="26748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171717"/>
                </a:solidFill>
                <a:latin typeface="Arial Narrow"/>
              </a:rPr>
              <a:t>105</a:t>
            </a:r>
            <a:endParaRPr b="0" lang="it-IT" sz="1400" spc="-1" strike="noStrike">
              <a:latin typeface="Arial"/>
            </a:endParaRPr>
          </a:p>
        </p:txBody>
      </p:sp>
      <p:sp>
        <p:nvSpPr>
          <p:cNvPr id="107" name="CustomShape 13"/>
          <p:cNvSpPr/>
          <p:nvPr/>
        </p:nvSpPr>
        <p:spPr>
          <a:xfrm>
            <a:off x="2991600" y="2209680"/>
            <a:ext cx="26748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171717"/>
                </a:solidFill>
                <a:latin typeface="Arial Narrow"/>
              </a:rPr>
              <a:t>110</a:t>
            </a:r>
            <a:endParaRPr b="0" lang="it-IT" sz="1400" spc="-1" strike="noStrike">
              <a:latin typeface="Arial"/>
            </a:endParaRPr>
          </a:p>
        </p:txBody>
      </p:sp>
      <p:sp>
        <p:nvSpPr>
          <p:cNvPr id="108" name="CustomShape 14"/>
          <p:cNvSpPr/>
          <p:nvPr/>
        </p:nvSpPr>
        <p:spPr>
          <a:xfrm>
            <a:off x="3405240" y="1953000"/>
            <a:ext cx="319680" cy="360"/>
          </a:xfrm>
          <a:custGeom>
            <a:avLst/>
            <a:gdLst/>
            <a:ahLst/>
            <a:rect l="l" t="t" r="r" b="b"/>
            <a:pathLst>
              <a:path w="320039" h="0">
                <a:moveTo>
                  <a:pt x="0" y="0"/>
                </a:moveTo>
                <a:lnTo>
                  <a:pt x="320039" y="0"/>
                </a:lnTo>
              </a:path>
            </a:pathLst>
          </a:custGeom>
          <a:noFill/>
          <a:ln w="32040">
            <a:solidFill>
              <a:srgbClr val="006fc0"/>
            </a:solidFill>
            <a:round/>
          </a:ln>
        </p:spPr>
        <p:style>
          <a:lnRef idx="0"/>
          <a:fillRef idx="0"/>
          <a:effectRef idx="0"/>
          <a:fontRef idx="minor"/>
        </p:style>
      </p:sp>
      <p:sp>
        <p:nvSpPr>
          <p:cNvPr id="109" name="CustomShape 15"/>
          <p:cNvSpPr/>
          <p:nvPr/>
        </p:nvSpPr>
        <p:spPr>
          <a:xfrm>
            <a:off x="3749040" y="1769040"/>
            <a:ext cx="2199960" cy="562320"/>
          </a:xfrm>
          <a:prstGeom prst="rect">
            <a:avLst/>
          </a:prstGeom>
          <a:noFill/>
          <a:ln>
            <a:noFill/>
          </a:ln>
        </p:spPr>
        <p:style>
          <a:lnRef idx="0"/>
          <a:fillRef idx="0"/>
          <a:effectRef idx="0"/>
          <a:fontRef idx="minor"/>
        </p:style>
        <p:txBody>
          <a:bodyPr lIns="0" rIns="0" tIns="12600" bIns="0">
            <a:spAutoFit/>
          </a:bodyPr>
          <a:p>
            <a:pPr marL="12600">
              <a:lnSpc>
                <a:spcPct val="113000"/>
              </a:lnSpc>
              <a:spcBef>
                <a:spcPts val="99"/>
              </a:spcBef>
            </a:pPr>
            <a:r>
              <a:rPr b="1" lang="it-IT" sz="1600" spc="-7" strike="noStrike">
                <a:solidFill>
                  <a:srgbClr val="171717"/>
                </a:solidFill>
                <a:latin typeface="Arial Narrow"/>
              </a:rPr>
              <a:t>novembre </a:t>
            </a:r>
            <a:r>
              <a:rPr b="1" lang="it-IT" sz="1600" spc="-12" strike="noStrike">
                <a:solidFill>
                  <a:srgbClr val="171717"/>
                </a:solidFill>
                <a:latin typeface="Arial Narrow"/>
              </a:rPr>
              <a:t>2019 </a:t>
            </a:r>
            <a:r>
              <a:rPr b="1" lang="it-IT" sz="1600" spc="-7" strike="noStrike">
                <a:solidFill>
                  <a:srgbClr val="171717"/>
                </a:solidFill>
                <a:latin typeface="Arial Narrow"/>
              </a:rPr>
              <a:t>proiezioni  scenario più favorevole</a:t>
            </a:r>
            <a:endParaRPr b="0" lang="it-IT" sz="1600" spc="-1" strike="noStrike">
              <a:latin typeface="Arial"/>
            </a:endParaRPr>
          </a:p>
        </p:txBody>
      </p:sp>
      <p:sp>
        <p:nvSpPr>
          <p:cNvPr id="110" name="CustomShape 16"/>
          <p:cNvSpPr/>
          <p:nvPr/>
        </p:nvSpPr>
        <p:spPr>
          <a:xfrm>
            <a:off x="6131880" y="1953000"/>
            <a:ext cx="319680" cy="360"/>
          </a:xfrm>
          <a:custGeom>
            <a:avLst/>
            <a:gdLst/>
            <a:ahLst/>
            <a:rect l="l" t="t" r="r" b="b"/>
            <a:pathLst>
              <a:path w="320039" h="0">
                <a:moveTo>
                  <a:pt x="0" y="0"/>
                </a:moveTo>
                <a:lnTo>
                  <a:pt x="320039" y="0"/>
                </a:lnTo>
              </a:path>
            </a:pathLst>
          </a:custGeom>
          <a:noFill/>
          <a:ln w="34920">
            <a:solidFill>
              <a:srgbClr val="c00000"/>
            </a:solidFill>
            <a:round/>
          </a:ln>
        </p:spPr>
        <p:style>
          <a:lnRef idx="0"/>
          <a:fillRef idx="0"/>
          <a:effectRef idx="0"/>
          <a:fontRef idx="minor"/>
        </p:style>
      </p:sp>
      <p:sp>
        <p:nvSpPr>
          <p:cNvPr id="111" name="CustomShape 17"/>
          <p:cNvSpPr/>
          <p:nvPr/>
        </p:nvSpPr>
        <p:spPr>
          <a:xfrm>
            <a:off x="6475320" y="1769040"/>
            <a:ext cx="2245680" cy="561600"/>
          </a:xfrm>
          <a:prstGeom prst="rect">
            <a:avLst/>
          </a:prstGeom>
          <a:noFill/>
          <a:ln>
            <a:noFill/>
          </a:ln>
        </p:spPr>
        <p:style>
          <a:lnRef idx="0"/>
          <a:fillRef idx="0"/>
          <a:effectRef idx="0"/>
          <a:fontRef idx="minor"/>
        </p:style>
        <p:txBody>
          <a:bodyPr lIns="0" rIns="0" tIns="12600" bIns="0">
            <a:spAutoFit/>
          </a:bodyPr>
          <a:p>
            <a:pPr marL="12600">
              <a:lnSpc>
                <a:spcPct val="113000"/>
              </a:lnSpc>
              <a:spcBef>
                <a:spcPts val="99"/>
              </a:spcBef>
            </a:pPr>
            <a:r>
              <a:rPr b="1" lang="it-IT" sz="1600" spc="-7" strike="noStrike">
                <a:solidFill>
                  <a:srgbClr val="171717"/>
                </a:solidFill>
                <a:latin typeface="Arial Narrow"/>
              </a:rPr>
              <a:t>settembre 2020 proiezioni  </a:t>
            </a:r>
            <a:r>
              <a:rPr b="1" lang="it-IT" sz="1600" spc="-12" strike="noStrike">
                <a:solidFill>
                  <a:srgbClr val="171717"/>
                </a:solidFill>
                <a:latin typeface="Arial Narrow"/>
              </a:rPr>
              <a:t> </a:t>
            </a:r>
            <a:r>
              <a:rPr b="1" lang="it-IT" sz="1600" spc="-7" strike="noStrike">
                <a:solidFill>
                  <a:srgbClr val="171717"/>
                </a:solidFill>
                <a:latin typeface="Arial Narrow"/>
              </a:rPr>
              <a:t>scenario più negativo</a:t>
            </a:r>
            <a:endParaRPr b="0" lang="it-IT" sz="1600" spc="-1" strike="noStrike">
              <a:latin typeface="Arial"/>
            </a:endParaRPr>
          </a:p>
        </p:txBody>
      </p:sp>
      <p:sp>
        <p:nvSpPr>
          <p:cNvPr id="112" name="CustomShape 18"/>
          <p:cNvSpPr/>
          <p:nvPr/>
        </p:nvSpPr>
        <p:spPr>
          <a:xfrm>
            <a:off x="3405240" y="2228760"/>
            <a:ext cx="319680" cy="360"/>
          </a:xfrm>
          <a:custGeom>
            <a:avLst/>
            <a:gdLst/>
            <a:ahLst/>
            <a:rect l="l" t="t" r="r" b="b"/>
            <a:pathLst>
              <a:path w="320039" h="0">
                <a:moveTo>
                  <a:pt x="0" y="0"/>
                </a:moveTo>
                <a:lnTo>
                  <a:pt x="320039" y="0"/>
                </a:lnTo>
              </a:path>
            </a:pathLst>
          </a:custGeom>
          <a:noFill/>
          <a:ln cap="rnd" w="34920">
            <a:solidFill>
              <a:srgbClr val="00af50"/>
            </a:solidFill>
            <a:prstDash val="lgDash"/>
            <a:round/>
          </a:ln>
        </p:spPr>
        <p:style>
          <a:lnRef idx="0"/>
          <a:fillRef idx="0"/>
          <a:effectRef idx="0"/>
          <a:fontRef idx="minor"/>
        </p:style>
      </p:sp>
      <p:sp>
        <p:nvSpPr>
          <p:cNvPr id="113" name="CustomShape 19"/>
          <p:cNvSpPr/>
          <p:nvPr/>
        </p:nvSpPr>
        <p:spPr>
          <a:xfrm>
            <a:off x="6131880" y="2228760"/>
            <a:ext cx="319680" cy="360"/>
          </a:xfrm>
          <a:custGeom>
            <a:avLst/>
            <a:gdLst/>
            <a:ahLst/>
            <a:rect l="l" t="t" r="r" b="b"/>
            <a:pathLst>
              <a:path w="320039" h="0">
                <a:moveTo>
                  <a:pt x="0" y="0"/>
                </a:moveTo>
                <a:lnTo>
                  <a:pt x="320039" y="0"/>
                </a:lnTo>
              </a:path>
            </a:pathLst>
          </a:custGeom>
          <a:noFill/>
          <a:ln cap="rnd" w="34920">
            <a:solidFill>
              <a:srgbClr val="f79546"/>
            </a:solidFill>
            <a:prstDash val="lgDash"/>
            <a:round/>
          </a:ln>
        </p:spPr>
        <p:style>
          <a:lnRef idx="0"/>
          <a:fillRef idx="0"/>
          <a:effectRef idx="0"/>
          <a:fontRef idx="minor"/>
        </p:style>
      </p:sp>
      <p:sp>
        <p:nvSpPr>
          <p:cNvPr id="114" name="CustomShape 20"/>
          <p:cNvSpPr/>
          <p:nvPr/>
        </p:nvSpPr>
        <p:spPr>
          <a:xfrm>
            <a:off x="1437480" y="6063840"/>
            <a:ext cx="8173440" cy="25632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800" spc="-7" strike="noStrike">
                <a:solidFill>
                  <a:srgbClr val="ffffff"/>
                </a:solidFill>
                <a:latin typeface="Arial"/>
              </a:rPr>
              <a:t>Note: </a:t>
            </a:r>
            <a:r>
              <a:rPr b="0" lang="it-IT" sz="800" spc="-1" strike="noStrike">
                <a:solidFill>
                  <a:srgbClr val="ffffff"/>
                </a:solidFill>
                <a:latin typeface="Arial"/>
              </a:rPr>
              <a:t>The upside </a:t>
            </a:r>
            <a:r>
              <a:rPr b="0" lang="it-IT" sz="800" spc="-7" strike="noStrike">
                <a:solidFill>
                  <a:srgbClr val="ffffff"/>
                </a:solidFill>
                <a:latin typeface="Arial"/>
              </a:rPr>
              <a:t>scenario </a:t>
            </a:r>
            <a:r>
              <a:rPr b="0" lang="it-IT" sz="800" spc="-1" strike="noStrike">
                <a:solidFill>
                  <a:srgbClr val="ffffff"/>
                </a:solidFill>
                <a:latin typeface="Arial"/>
              </a:rPr>
              <a:t>illustrates a situation </a:t>
            </a:r>
            <a:r>
              <a:rPr b="0" lang="it-IT" sz="800" spc="-7" strike="noStrike">
                <a:solidFill>
                  <a:srgbClr val="ffffff"/>
                </a:solidFill>
                <a:latin typeface="Arial"/>
              </a:rPr>
              <a:t>where </a:t>
            </a:r>
            <a:r>
              <a:rPr b="0" lang="it-IT" sz="800" spc="-1" strike="noStrike">
                <a:solidFill>
                  <a:srgbClr val="ffffff"/>
                </a:solidFill>
                <a:latin typeface="Arial"/>
              </a:rPr>
              <a:t>consumer </a:t>
            </a:r>
            <a:r>
              <a:rPr b="0" lang="it-IT" sz="800" spc="-7" strike="noStrike">
                <a:solidFill>
                  <a:srgbClr val="ffffff"/>
                </a:solidFill>
                <a:latin typeface="Arial"/>
              </a:rPr>
              <a:t>and </a:t>
            </a:r>
            <a:r>
              <a:rPr b="0" lang="it-IT" sz="800" spc="-1" strike="noStrike">
                <a:solidFill>
                  <a:srgbClr val="ffffff"/>
                </a:solidFill>
                <a:latin typeface="Arial"/>
              </a:rPr>
              <a:t>business </a:t>
            </a:r>
            <a:r>
              <a:rPr b="0" lang="it-IT" sz="800" spc="-7" strike="noStrike">
                <a:solidFill>
                  <a:srgbClr val="ffffff"/>
                </a:solidFill>
                <a:latin typeface="Arial"/>
              </a:rPr>
              <a:t>confidence </a:t>
            </a:r>
            <a:r>
              <a:rPr b="0" lang="it-IT" sz="800" spc="-1" strike="noStrike">
                <a:solidFill>
                  <a:srgbClr val="ffffff"/>
                </a:solidFill>
                <a:latin typeface="Arial"/>
              </a:rPr>
              <a:t>improves more quickly. This improvement </a:t>
            </a:r>
            <a:r>
              <a:rPr b="0" lang="it-IT" sz="800" spc="-7" strike="noStrike">
                <a:solidFill>
                  <a:srgbClr val="ffffff"/>
                </a:solidFill>
                <a:latin typeface="Arial"/>
              </a:rPr>
              <a:t>could be due </a:t>
            </a:r>
            <a:r>
              <a:rPr b="0" lang="it-IT" sz="800" spc="-1" strike="noStrike">
                <a:solidFill>
                  <a:srgbClr val="ffffff"/>
                </a:solidFill>
                <a:latin typeface="Arial"/>
              </a:rPr>
              <a:t>to </a:t>
            </a:r>
            <a:r>
              <a:rPr b="0" lang="it-IT" sz="800" spc="-7" strike="noStrike">
                <a:solidFill>
                  <a:srgbClr val="ffffff"/>
                </a:solidFill>
                <a:latin typeface="Arial"/>
              </a:rPr>
              <a:t>only </a:t>
            </a:r>
            <a:r>
              <a:rPr b="0" lang="it-IT" sz="800" spc="-1" strike="noStrike">
                <a:solidFill>
                  <a:srgbClr val="ffffff"/>
                </a:solidFill>
                <a:latin typeface="Arial"/>
              </a:rPr>
              <a:t>mild containment  measures</a:t>
            </a:r>
            <a:r>
              <a:rPr b="0" lang="it-IT" sz="800" spc="-7" strike="noStrike">
                <a:solidFill>
                  <a:srgbClr val="ffffff"/>
                </a:solidFill>
                <a:latin typeface="Arial"/>
              </a:rPr>
              <a:t> being</a:t>
            </a:r>
            <a:r>
              <a:rPr b="0" lang="it-IT" sz="800" spc="29" strike="noStrike">
                <a:solidFill>
                  <a:srgbClr val="ffffff"/>
                </a:solidFill>
                <a:latin typeface="Arial"/>
              </a:rPr>
              <a:t> </a:t>
            </a:r>
            <a:r>
              <a:rPr b="0" lang="it-IT" sz="800" spc="-7" strike="noStrike">
                <a:solidFill>
                  <a:srgbClr val="ffffff"/>
                </a:solidFill>
                <a:latin typeface="Arial"/>
              </a:rPr>
              <a:t>required</a:t>
            </a:r>
            <a:r>
              <a:rPr b="0" lang="it-IT" sz="800" spc="24" strike="noStrike">
                <a:solidFill>
                  <a:srgbClr val="ffffff"/>
                </a:solidFill>
                <a:latin typeface="Arial"/>
              </a:rPr>
              <a:t> </a:t>
            </a:r>
            <a:r>
              <a:rPr b="0" lang="it-IT" sz="800" spc="-1" strike="noStrike">
                <a:solidFill>
                  <a:srgbClr val="ffffff"/>
                </a:solidFill>
                <a:latin typeface="Arial"/>
              </a:rPr>
              <a:t>to</a:t>
            </a:r>
            <a:r>
              <a:rPr b="0" lang="it-IT" sz="800" spc="9" strike="noStrike">
                <a:solidFill>
                  <a:srgbClr val="ffffff"/>
                </a:solidFill>
                <a:latin typeface="Arial"/>
              </a:rPr>
              <a:t> </a:t>
            </a:r>
            <a:r>
              <a:rPr b="0" lang="it-IT" sz="800" spc="-7" strike="noStrike">
                <a:solidFill>
                  <a:srgbClr val="ffffff"/>
                </a:solidFill>
                <a:latin typeface="Arial"/>
              </a:rPr>
              <a:t>control</a:t>
            </a:r>
            <a:r>
              <a:rPr b="0" lang="it-IT" sz="800" spc="12" strike="noStrike">
                <a:solidFill>
                  <a:srgbClr val="ffffff"/>
                </a:solidFill>
                <a:latin typeface="Arial"/>
              </a:rPr>
              <a:t> </a:t>
            </a:r>
            <a:r>
              <a:rPr b="0" lang="it-IT" sz="800" spc="-7" strike="noStrike">
                <a:solidFill>
                  <a:srgbClr val="ffffff"/>
                </a:solidFill>
                <a:latin typeface="Arial"/>
              </a:rPr>
              <a:t>new</a:t>
            </a:r>
            <a:r>
              <a:rPr b="0" lang="it-IT" sz="800" spc="24" strike="noStrike">
                <a:solidFill>
                  <a:srgbClr val="ffffff"/>
                </a:solidFill>
                <a:latin typeface="Arial"/>
              </a:rPr>
              <a:t> </a:t>
            </a:r>
            <a:r>
              <a:rPr b="0" lang="it-IT" sz="800" spc="-7" strike="noStrike">
                <a:solidFill>
                  <a:srgbClr val="ffffff"/>
                </a:solidFill>
                <a:latin typeface="Arial"/>
              </a:rPr>
              <a:t>virus</a:t>
            </a:r>
            <a:r>
              <a:rPr b="0" lang="it-IT" sz="800" spc="4" strike="noStrike">
                <a:solidFill>
                  <a:srgbClr val="ffffff"/>
                </a:solidFill>
                <a:latin typeface="Arial"/>
              </a:rPr>
              <a:t> </a:t>
            </a:r>
            <a:r>
              <a:rPr b="0" lang="it-IT" sz="800" spc="-7" strike="noStrike">
                <a:solidFill>
                  <a:srgbClr val="ffffff"/>
                </a:solidFill>
                <a:latin typeface="Arial"/>
              </a:rPr>
              <a:t>outbreaks</a:t>
            </a:r>
            <a:r>
              <a:rPr b="0" lang="it-IT" sz="800" spc="32" strike="noStrike">
                <a:solidFill>
                  <a:srgbClr val="ffffff"/>
                </a:solidFill>
                <a:latin typeface="Arial"/>
              </a:rPr>
              <a:t> </a:t>
            </a:r>
            <a:r>
              <a:rPr b="0" lang="it-IT" sz="800" spc="-7" strike="noStrike">
                <a:solidFill>
                  <a:srgbClr val="ffffff"/>
                </a:solidFill>
                <a:latin typeface="Arial"/>
              </a:rPr>
              <a:t>or</a:t>
            </a:r>
            <a:r>
              <a:rPr b="0" lang="it-IT" sz="800" spc="9" strike="noStrike">
                <a:solidFill>
                  <a:srgbClr val="ffffff"/>
                </a:solidFill>
                <a:latin typeface="Arial"/>
              </a:rPr>
              <a:t> </a:t>
            </a:r>
            <a:r>
              <a:rPr b="0" lang="it-IT" sz="800" spc="-1" strike="noStrike">
                <a:solidFill>
                  <a:srgbClr val="ffffff"/>
                </a:solidFill>
                <a:latin typeface="Arial"/>
              </a:rPr>
              <a:t>signs</a:t>
            </a:r>
            <a:r>
              <a:rPr b="0" lang="it-IT" sz="800" spc="4" strike="noStrike">
                <a:solidFill>
                  <a:srgbClr val="ffffff"/>
                </a:solidFill>
                <a:latin typeface="Arial"/>
              </a:rPr>
              <a:t> </a:t>
            </a:r>
            <a:r>
              <a:rPr b="0" lang="it-IT" sz="800" spc="-7" strike="noStrike">
                <a:solidFill>
                  <a:srgbClr val="ffffff"/>
                </a:solidFill>
                <a:latin typeface="Arial"/>
              </a:rPr>
              <a:t>that</a:t>
            </a:r>
            <a:r>
              <a:rPr b="0" lang="it-IT" sz="800" spc="12" strike="noStrike">
                <a:solidFill>
                  <a:srgbClr val="ffffff"/>
                </a:solidFill>
                <a:latin typeface="Arial"/>
              </a:rPr>
              <a:t> </a:t>
            </a:r>
            <a:r>
              <a:rPr b="0" lang="it-IT" sz="800" spc="-7" strike="noStrike">
                <a:solidFill>
                  <a:srgbClr val="ffffff"/>
                </a:solidFill>
                <a:latin typeface="Arial"/>
              </a:rPr>
              <a:t>an</a:t>
            </a:r>
            <a:r>
              <a:rPr b="0" lang="it-IT" sz="800" spc="24" strike="noStrike">
                <a:solidFill>
                  <a:srgbClr val="ffffff"/>
                </a:solidFill>
                <a:latin typeface="Arial"/>
              </a:rPr>
              <a:t> </a:t>
            </a:r>
            <a:r>
              <a:rPr b="0" lang="it-IT" sz="800" spc="-1" strike="noStrike">
                <a:solidFill>
                  <a:srgbClr val="ffffff"/>
                </a:solidFill>
                <a:latin typeface="Arial"/>
              </a:rPr>
              <a:t>effective</a:t>
            </a:r>
            <a:r>
              <a:rPr b="0" lang="it-IT" sz="800" spc="9" strike="noStrike">
                <a:solidFill>
                  <a:srgbClr val="ffffff"/>
                </a:solidFill>
                <a:latin typeface="Arial"/>
              </a:rPr>
              <a:t> </a:t>
            </a:r>
            <a:r>
              <a:rPr b="0" lang="it-IT" sz="800" spc="-1" strike="noStrike">
                <a:solidFill>
                  <a:srgbClr val="ffffff"/>
                </a:solidFill>
                <a:latin typeface="Arial"/>
              </a:rPr>
              <a:t>treatment</a:t>
            </a:r>
            <a:r>
              <a:rPr b="0" lang="it-IT" sz="800" spc="4" strike="noStrike">
                <a:solidFill>
                  <a:srgbClr val="ffffff"/>
                </a:solidFill>
                <a:latin typeface="Arial"/>
              </a:rPr>
              <a:t> </a:t>
            </a:r>
            <a:r>
              <a:rPr b="0" lang="it-IT" sz="800" spc="-7" strike="noStrike">
                <a:solidFill>
                  <a:srgbClr val="ffffff"/>
                </a:solidFill>
                <a:latin typeface="Arial"/>
              </a:rPr>
              <a:t>or</a:t>
            </a:r>
            <a:r>
              <a:rPr b="0" lang="it-IT" sz="800" spc="12" strike="noStrike">
                <a:solidFill>
                  <a:srgbClr val="ffffff"/>
                </a:solidFill>
                <a:latin typeface="Arial"/>
              </a:rPr>
              <a:t> </a:t>
            </a:r>
            <a:r>
              <a:rPr b="0" lang="it-IT" sz="800" spc="-7" strike="noStrike">
                <a:solidFill>
                  <a:srgbClr val="ffffff"/>
                </a:solidFill>
                <a:latin typeface="Arial"/>
              </a:rPr>
              <a:t>vaccine</a:t>
            </a:r>
            <a:r>
              <a:rPr b="0" lang="it-IT" sz="800" spc="9" strike="noStrike">
                <a:solidFill>
                  <a:srgbClr val="ffffff"/>
                </a:solidFill>
                <a:latin typeface="Arial"/>
              </a:rPr>
              <a:t> </a:t>
            </a:r>
            <a:r>
              <a:rPr b="0" lang="it-IT" sz="800" spc="-7" strike="noStrike">
                <a:solidFill>
                  <a:srgbClr val="ffffff"/>
                </a:solidFill>
                <a:latin typeface="Arial"/>
              </a:rPr>
              <a:t>could</a:t>
            </a:r>
            <a:r>
              <a:rPr b="0" lang="it-IT" sz="800" spc="9" strike="noStrike">
                <a:solidFill>
                  <a:srgbClr val="ffffff"/>
                </a:solidFill>
                <a:latin typeface="Arial"/>
              </a:rPr>
              <a:t> </a:t>
            </a:r>
            <a:r>
              <a:rPr b="0" lang="it-IT" sz="800" spc="-7" strike="noStrike">
                <a:solidFill>
                  <a:srgbClr val="ffffff"/>
                </a:solidFill>
                <a:latin typeface="Arial"/>
              </a:rPr>
              <a:t>be</a:t>
            </a:r>
            <a:r>
              <a:rPr b="0" lang="it-IT" sz="800" spc="24" strike="noStrike">
                <a:solidFill>
                  <a:srgbClr val="ffffff"/>
                </a:solidFill>
                <a:latin typeface="Arial"/>
              </a:rPr>
              <a:t> </a:t>
            </a:r>
            <a:r>
              <a:rPr b="0" lang="it-IT" sz="800" spc="-7" strike="noStrike">
                <a:solidFill>
                  <a:srgbClr val="ffffff"/>
                </a:solidFill>
                <a:latin typeface="Arial"/>
              </a:rPr>
              <a:t>widely</a:t>
            </a:r>
            <a:r>
              <a:rPr b="0" lang="it-IT" sz="800" spc="18" strike="noStrike">
                <a:solidFill>
                  <a:srgbClr val="ffffff"/>
                </a:solidFill>
                <a:latin typeface="Arial"/>
              </a:rPr>
              <a:t> </a:t>
            </a:r>
            <a:r>
              <a:rPr b="0" lang="it-IT" sz="800" spc="-1" strike="noStrike">
                <a:solidFill>
                  <a:srgbClr val="ffffff"/>
                </a:solidFill>
                <a:latin typeface="Arial"/>
              </a:rPr>
              <a:t>deployed</a:t>
            </a:r>
            <a:r>
              <a:rPr b="0" lang="it-IT" sz="800" spc="38" strike="noStrike">
                <a:solidFill>
                  <a:srgbClr val="ffffff"/>
                </a:solidFill>
                <a:latin typeface="Arial"/>
              </a:rPr>
              <a:t> </a:t>
            </a:r>
            <a:r>
              <a:rPr b="0" lang="it-IT" sz="800" spc="-1" strike="noStrike">
                <a:solidFill>
                  <a:srgbClr val="ffffff"/>
                </a:solidFill>
                <a:latin typeface="Arial"/>
              </a:rPr>
              <a:t>more </a:t>
            </a:r>
            <a:r>
              <a:rPr b="0" lang="it-IT" sz="800" spc="-7" strike="noStrike">
                <a:solidFill>
                  <a:srgbClr val="ffffff"/>
                </a:solidFill>
                <a:latin typeface="Arial"/>
              </a:rPr>
              <a:t>rapidly</a:t>
            </a:r>
            <a:r>
              <a:rPr b="0" lang="it-IT" sz="800" spc="18" strike="noStrike">
                <a:solidFill>
                  <a:srgbClr val="ffffff"/>
                </a:solidFill>
                <a:latin typeface="Arial"/>
              </a:rPr>
              <a:t> </a:t>
            </a:r>
            <a:r>
              <a:rPr b="0" lang="it-IT" sz="800" spc="-7" strike="noStrike">
                <a:solidFill>
                  <a:srgbClr val="ffffff"/>
                </a:solidFill>
                <a:latin typeface="Arial"/>
              </a:rPr>
              <a:t>than</a:t>
            </a:r>
            <a:r>
              <a:rPr b="0" lang="it-IT" sz="800" spc="24" strike="noStrike">
                <a:solidFill>
                  <a:srgbClr val="ffffff"/>
                </a:solidFill>
                <a:latin typeface="Arial"/>
              </a:rPr>
              <a:t> </a:t>
            </a:r>
            <a:r>
              <a:rPr b="0" lang="it-IT" sz="800" spc="-1" strike="noStrike">
                <a:solidFill>
                  <a:srgbClr val="ffffff"/>
                </a:solidFill>
                <a:latin typeface="Arial"/>
              </a:rPr>
              <a:t>assumed.</a:t>
            </a:r>
            <a:r>
              <a:rPr b="0" lang="it-IT" sz="800" spc="-7" strike="noStrike">
                <a:solidFill>
                  <a:srgbClr val="ffffff"/>
                </a:solidFill>
                <a:latin typeface="Arial"/>
              </a:rPr>
              <a:t> </a:t>
            </a:r>
            <a:r>
              <a:rPr b="0" lang="it-IT" sz="800" spc="-1" strike="noStrike">
                <a:solidFill>
                  <a:srgbClr val="ffffff"/>
                </a:solidFill>
                <a:latin typeface="Arial"/>
              </a:rPr>
              <a:t>The</a:t>
            </a:r>
            <a:r>
              <a:rPr b="0" lang="it-IT" sz="800" spc="18" strike="noStrike">
                <a:solidFill>
                  <a:srgbClr val="ffffff"/>
                </a:solidFill>
                <a:latin typeface="Arial"/>
              </a:rPr>
              <a:t> </a:t>
            </a:r>
            <a:r>
              <a:rPr b="0" lang="it-IT" sz="800" spc="-7" strike="noStrike">
                <a:solidFill>
                  <a:srgbClr val="ffffff"/>
                </a:solidFill>
                <a:latin typeface="Arial"/>
              </a:rPr>
              <a:t>downside</a:t>
            </a:r>
            <a:r>
              <a:rPr b="0" lang="it-IT" sz="800" spc="32" strike="noStrike">
                <a:solidFill>
                  <a:srgbClr val="ffffff"/>
                </a:solidFill>
                <a:latin typeface="Arial"/>
              </a:rPr>
              <a:t> </a:t>
            </a:r>
            <a:r>
              <a:rPr b="0" lang="it-IT" sz="800" spc="-7" strike="noStrike">
                <a:solidFill>
                  <a:srgbClr val="ffffff"/>
                </a:solidFill>
                <a:latin typeface="Arial"/>
              </a:rPr>
              <a:t>scenario</a:t>
            </a:r>
            <a:endParaRPr b="0" lang="it-IT" sz="800" spc="-1" strike="noStrike">
              <a:latin typeface="Arial"/>
            </a:endParaRPr>
          </a:p>
        </p:txBody>
      </p:sp>
      <p:sp>
        <p:nvSpPr>
          <p:cNvPr id="115" name="CustomShape 21"/>
          <p:cNvSpPr/>
          <p:nvPr/>
        </p:nvSpPr>
        <p:spPr>
          <a:xfrm>
            <a:off x="1437480" y="6307560"/>
            <a:ext cx="8020800" cy="13464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800" spc="-1" strike="noStrike">
                <a:solidFill>
                  <a:srgbClr val="ffffff"/>
                </a:solidFill>
                <a:latin typeface="Arial"/>
              </a:rPr>
              <a:t>illustrates</a:t>
            </a:r>
            <a:r>
              <a:rPr b="0" lang="it-IT" sz="800" spc="-7" strike="noStrike">
                <a:solidFill>
                  <a:srgbClr val="ffffff"/>
                </a:solidFill>
                <a:latin typeface="Arial"/>
              </a:rPr>
              <a:t> </a:t>
            </a:r>
            <a:r>
              <a:rPr b="0" lang="it-IT" sz="800" spc="-1" strike="noStrike">
                <a:solidFill>
                  <a:srgbClr val="ffffff"/>
                </a:solidFill>
                <a:latin typeface="Arial"/>
              </a:rPr>
              <a:t>a</a:t>
            </a:r>
            <a:r>
              <a:rPr b="0" lang="it-IT" sz="800" spc="9" strike="noStrike">
                <a:solidFill>
                  <a:srgbClr val="ffffff"/>
                </a:solidFill>
                <a:latin typeface="Arial"/>
              </a:rPr>
              <a:t> </a:t>
            </a:r>
            <a:r>
              <a:rPr b="0" lang="it-IT" sz="800" spc="-1" strike="noStrike">
                <a:solidFill>
                  <a:srgbClr val="ffffff"/>
                </a:solidFill>
                <a:latin typeface="Arial"/>
              </a:rPr>
              <a:t>situation</a:t>
            </a:r>
            <a:r>
              <a:rPr b="0" lang="it-IT" sz="800" spc="18" strike="noStrike">
                <a:solidFill>
                  <a:srgbClr val="ffffff"/>
                </a:solidFill>
                <a:latin typeface="Arial"/>
              </a:rPr>
              <a:t> </a:t>
            </a:r>
            <a:r>
              <a:rPr b="0" lang="it-IT" sz="800" spc="-7" strike="noStrike">
                <a:solidFill>
                  <a:srgbClr val="ffffff"/>
                </a:solidFill>
                <a:latin typeface="Arial"/>
              </a:rPr>
              <a:t>where</a:t>
            </a:r>
            <a:r>
              <a:rPr b="0" lang="it-IT" sz="800" spc="32" strike="noStrike">
                <a:solidFill>
                  <a:srgbClr val="ffffff"/>
                </a:solidFill>
                <a:latin typeface="Arial"/>
              </a:rPr>
              <a:t> </a:t>
            </a:r>
            <a:r>
              <a:rPr b="0" lang="it-IT" sz="800" spc="-7" strike="noStrike">
                <a:solidFill>
                  <a:srgbClr val="ffffff"/>
                </a:solidFill>
                <a:latin typeface="Arial"/>
              </a:rPr>
              <a:t>confidence</a:t>
            </a:r>
            <a:r>
              <a:rPr b="0" lang="it-IT" sz="800" spc="24" strike="noStrike">
                <a:solidFill>
                  <a:srgbClr val="ffffff"/>
                </a:solidFill>
                <a:latin typeface="Arial"/>
              </a:rPr>
              <a:t> </a:t>
            </a:r>
            <a:r>
              <a:rPr b="0" lang="it-IT" sz="800" spc="-7" strike="noStrike">
                <a:solidFill>
                  <a:srgbClr val="ffffff"/>
                </a:solidFill>
                <a:latin typeface="Arial"/>
              </a:rPr>
              <a:t>could</a:t>
            </a:r>
            <a:r>
              <a:rPr b="0" lang="it-IT" sz="800" spc="9" strike="noStrike">
                <a:solidFill>
                  <a:srgbClr val="ffffff"/>
                </a:solidFill>
                <a:latin typeface="Arial"/>
              </a:rPr>
              <a:t> </a:t>
            </a:r>
            <a:r>
              <a:rPr b="0" lang="it-IT" sz="800" spc="-1" strike="noStrike">
                <a:solidFill>
                  <a:srgbClr val="ffffff"/>
                </a:solidFill>
                <a:latin typeface="Arial"/>
              </a:rPr>
              <a:t>remain</a:t>
            </a:r>
            <a:r>
              <a:rPr b="0" lang="it-IT" sz="800" spc="4" strike="noStrike">
                <a:solidFill>
                  <a:srgbClr val="ffffff"/>
                </a:solidFill>
                <a:latin typeface="Arial"/>
              </a:rPr>
              <a:t> </a:t>
            </a:r>
            <a:r>
              <a:rPr b="0" lang="it-IT" sz="800" spc="-12" strike="noStrike">
                <a:solidFill>
                  <a:srgbClr val="ffffff"/>
                </a:solidFill>
                <a:latin typeface="Arial"/>
              </a:rPr>
              <a:t>weak</a:t>
            </a:r>
            <a:r>
              <a:rPr b="0" lang="it-IT" sz="800" spc="29" strike="noStrike">
                <a:solidFill>
                  <a:srgbClr val="ffffff"/>
                </a:solidFill>
                <a:latin typeface="Arial"/>
              </a:rPr>
              <a:t> </a:t>
            </a:r>
            <a:r>
              <a:rPr b="0" lang="it-IT" sz="800" spc="-7" strike="noStrike">
                <a:solidFill>
                  <a:srgbClr val="ffffff"/>
                </a:solidFill>
                <a:latin typeface="Arial"/>
              </a:rPr>
              <a:t>for</a:t>
            </a:r>
            <a:r>
              <a:rPr b="0" lang="it-IT" sz="800" spc="12" strike="noStrike">
                <a:solidFill>
                  <a:srgbClr val="ffffff"/>
                </a:solidFill>
                <a:latin typeface="Arial"/>
              </a:rPr>
              <a:t> </a:t>
            </a:r>
            <a:r>
              <a:rPr b="0" lang="it-IT" sz="800" spc="-7" strike="noStrike">
                <a:solidFill>
                  <a:srgbClr val="ffffff"/>
                </a:solidFill>
                <a:latin typeface="Arial"/>
              </a:rPr>
              <a:t>an</a:t>
            </a:r>
            <a:r>
              <a:rPr b="0" lang="it-IT" sz="800" spc="18" strike="noStrike">
                <a:solidFill>
                  <a:srgbClr val="ffffff"/>
                </a:solidFill>
                <a:latin typeface="Arial"/>
              </a:rPr>
              <a:t> </a:t>
            </a:r>
            <a:r>
              <a:rPr b="0" lang="it-IT" sz="800" spc="-7" strike="noStrike">
                <a:solidFill>
                  <a:srgbClr val="ffffff"/>
                </a:solidFill>
                <a:latin typeface="Arial"/>
              </a:rPr>
              <a:t>extended</a:t>
            </a:r>
            <a:r>
              <a:rPr b="0" lang="it-IT" sz="800" spc="49" strike="noStrike">
                <a:solidFill>
                  <a:srgbClr val="ffffff"/>
                </a:solidFill>
                <a:latin typeface="Arial"/>
              </a:rPr>
              <a:t> </a:t>
            </a:r>
            <a:r>
              <a:rPr b="0" lang="it-IT" sz="800" spc="-7" strike="noStrike">
                <a:solidFill>
                  <a:srgbClr val="ffffff"/>
                </a:solidFill>
                <a:latin typeface="Arial"/>
              </a:rPr>
              <a:t>period</a:t>
            </a:r>
            <a:r>
              <a:rPr b="0" lang="it-IT" sz="800" spc="32" strike="noStrike">
                <a:solidFill>
                  <a:srgbClr val="ffffff"/>
                </a:solidFill>
                <a:latin typeface="Arial"/>
              </a:rPr>
              <a:t> </a:t>
            </a:r>
            <a:r>
              <a:rPr b="0" lang="it-IT" sz="800" spc="-7" strike="noStrike">
                <a:solidFill>
                  <a:srgbClr val="ffffff"/>
                </a:solidFill>
                <a:latin typeface="Arial"/>
              </a:rPr>
              <a:t>and</a:t>
            </a:r>
            <a:r>
              <a:rPr b="0" lang="it-IT" sz="800" spc="18" strike="noStrike">
                <a:solidFill>
                  <a:srgbClr val="ffffff"/>
                </a:solidFill>
                <a:latin typeface="Arial"/>
              </a:rPr>
              <a:t> </a:t>
            </a:r>
            <a:r>
              <a:rPr b="0" lang="it-IT" sz="800" spc="-7" strike="noStrike">
                <a:solidFill>
                  <a:srgbClr val="ffffff"/>
                </a:solidFill>
                <a:latin typeface="Arial"/>
              </a:rPr>
              <a:t>uncertainty</a:t>
            </a:r>
            <a:r>
              <a:rPr b="0" lang="it-IT" sz="800" spc="24" strike="noStrike">
                <a:solidFill>
                  <a:srgbClr val="ffffff"/>
                </a:solidFill>
                <a:latin typeface="Arial"/>
              </a:rPr>
              <a:t> </a:t>
            </a:r>
            <a:r>
              <a:rPr b="0" lang="it-IT" sz="800" spc="-7" strike="noStrike">
                <a:solidFill>
                  <a:srgbClr val="ffffff"/>
                </a:solidFill>
                <a:latin typeface="Arial"/>
              </a:rPr>
              <a:t>could</a:t>
            </a:r>
            <a:r>
              <a:rPr b="0" lang="it-IT" sz="800" spc="9" strike="noStrike">
                <a:solidFill>
                  <a:srgbClr val="ffffff"/>
                </a:solidFill>
                <a:latin typeface="Arial"/>
              </a:rPr>
              <a:t> </a:t>
            </a:r>
            <a:r>
              <a:rPr b="0" lang="it-IT" sz="800" spc="-7" strike="noStrike">
                <a:solidFill>
                  <a:srgbClr val="ffffff"/>
                </a:solidFill>
                <a:latin typeface="Arial"/>
              </a:rPr>
              <a:t>deepen</a:t>
            </a:r>
            <a:r>
              <a:rPr b="0" lang="it-IT" sz="800" spc="49" strike="noStrike">
                <a:solidFill>
                  <a:srgbClr val="ffffff"/>
                </a:solidFill>
                <a:latin typeface="Arial"/>
              </a:rPr>
              <a:t> </a:t>
            </a:r>
            <a:r>
              <a:rPr b="0" lang="it-IT" sz="800" spc="-7" strike="noStrike">
                <a:solidFill>
                  <a:srgbClr val="ffffff"/>
                </a:solidFill>
                <a:latin typeface="Arial"/>
              </a:rPr>
              <a:t>due</a:t>
            </a:r>
            <a:r>
              <a:rPr b="0" lang="it-IT" sz="800" spc="18" strike="noStrike">
                <a:solidFill>
                  <a:srgbClr val="ffffff"/>
                </a:solidFill>
                <a:latin typeface="Arial"/>
              </a:rPr>
              <a:t> </a:t>
            </a:r>
            <a:r>
              <a:rPr b="0" lang="it-IT" sz="800" spc="-1" strike="noStrike">
                <a:solidFill>
                  <a:srgbClr val="ffffff"/>
                </a:solidFill>
                <a:latin typeface="Arial"/>
              </a:rPr>
              <a:t>to</a:t>
            </a:r>
            <a:r>
              <a:rPr b="0" lang="it-IT" sz="800" spc="12" strike="noStrike">
                <a:solidFill>
                  <a:srgbClr val="ffffff"/>
                </a:solidFill>
                <a:latin typeface="Arial"/>
              </a:rPr>
              <a:t> </a:t>
            </a:r>
            <a:r>
              <a:rPr b="0" lang="it-IT" sz="800" spc="-7" strike="noStrike">
                <a:solidFill>
                  <a:srgbClr val="ffffff"/>
                </a:solidFill>
                <a:latin typeface="Arial"/>
              </a:rPr>
              <a:t>an</a:t>
            </a:r>
            <a:r>
              <a:rPr b="0" lang="it-IT" sz="800" spc="18" strike="noStrike">
                <a:solidFill>
                  <a:srgbClr val="ffffff"/>
                </a:solidFill>
                <a:latin typeface="Arial"/>
              </a:rPr>
              <a:t> </a:t>
            </a:r>
            <a:r>
              <a:rPr b="0" lang="it-IT" sz="800" spc="-1" strike="noStrike">
                <a:solidFill>
                  <a:srgbClr val="ffffff"/>
                </a:solidFill>
                <a:latin typeface="Arial"/>
              </a:rPr>
              <a:t>intensification </a:t>
            </a:r>
            <a:r>
              <a:rPr b="0" lang="it-IT" sz="800" spc="-7" strike="noStrike">
                <a:solidFill>
                  <a:srgbClr val="ffffff"/>
                </a:solidFill>
                <a:latin typeface="Arial"/>
              </a:rPr>
              <a:t>of</a:t>
            </a:r>
            <a:r>
              <a:rPr b="0" lang="it-IT" sz="800" spc="12" strike="noStrike">
                <a:solidFill>
                  <a:srgbClr val="ffffff"/>
                </a:solidFill>
                <a:latin typeface="Arial"/>
              </a:rPr>
              <a:t> </a:t>
            </a:r>
            <a:r>
              <a:rPr b="0" lang="it-IT" sz="800" spc="-1" strike="noStrike">
                <a:solidFill>
                  <a:srgbClr val="ffffff"/>
                </a:solidFill>
                <a:latin typeface="Arial"/>
              </a:rPr>
              <a:t>Covid-19</a:t>
            </a:r>
            <a:r>
              <a:rPr b="0" lang="it-IT" sz="800" spc="24" strike="noStrike">
                <a:solidFill>
                  <a:srgbClr val="ffffff"/>
                </a:solidFill>
                <a:latin typeface="Arial"/>
              </a:rPr>
              <a:t> </a:t>
            </a:r>
            <a:r>
              <a:rPr b="0" lang="it-IT" sz="800" spc="-7" strike="noStrike">
                <a:solidFill>
                  <a:srgbClr val="ffffff"/>
                </a:solidFill>
                <a:latin typeface="Arial"/>
              </a:rPr>
              <a:t>outbreaks</a:t>
            </a:r>
            <a:r>
              <a:rPr b="0" lang="it-IT" sz="800" spc="29" strike="noStrike">
                <a:solidFill>
                  <a:srgbClr val="ffffff"/>
                </a:solidFill>
                <a:latin typeface="Arial"/>
              </a:rPr>
              <a:t> </a:t>
            </a:r>
            <a:r>
              <a:rPr b="0" lang="it-IT" sz="800" spc="-7" strike="noStrike">
                <a:solidFill>
                  <a:srgbClr val="ffffff"/>
                </a:solidFill>
                <a:latin typeface="Arial"/>
              </a:rPr>
              <a:t>or</a:t>
            </a:r>
            <a:r>
              <a:rPr b="0" lang="it-IT" sz="800" spc="12" strike="noStrike">
                <a:solidFill>
                  <a:srgbClr val="ffffff"/>
                </a:solidFill>
                <a:latin typeface="Arial"/>
              </a:rPr>
              <a:t> </a:t>
            </a:r>
            <a:r>
              <a:rPr b="0" lang="it-IT" sz="800" spc="-1" strike="noStrike">
                <a:solidFill>
                  <a:srgbClr val="ffffff"/>
                </a:solidFill>
                <a:latin typeface="Arial"/>
              </a:rPr>
              <a:t>more </a:t>
            </a:r>
            <a:r>
              <a:rPr b="0" lang="it-IT" sz="800" spc="-7" strike="noStrike">
                <a:solidFill>
                  <a:srgbClr val="ffffff"/>
                </a:solidFill>
                <a:latin typeface="Arial"/>
              </a:rPr>
              <a:t>stringent</a:t>
            </a:r>
            <a:endParaRPr b="0" lang="it-IT" sz="800" spc="-1" strike="noStrike">
              <a:latin typeface="Arial"/>
            </a:endParaRPr>
          </a:p>
        </p:txBody>
      </p:sp>
      <p:sp>
        <p:nvSpPr>
          <p:cNvPr id="116" name="CustomShape 22"/>
          <p:cNvSpPr/>
          <p:nvPr/>
        </p:nvSpPr>
        <p:spPr>
          <a:xfrm>
            <a:off x="445320" y="6328800"/>
            <a:ext cx="9014040" cy="582480"/>
          </a:xfrm>
          <a:prstGeom prst="rect">
            <a:avLst/>
          </a:prstGeom>
          <a:noFill/>
          <a:ln>
            <a:noFill/>
          </a:ln>
        </p:spPr>
        <p:style>
          <a:lnRef idx="0"/>
          <a:fillRef idx="0"/>
          <a:effectRef idx="0"/>
          <a:fontRef idx="minor"/>
        </p:style>
        <p:txBody>
          <a:bodyPr lIns="0" rIns="0" tIns="47160" bIns="0">
            <a:spAutoFit/>
          </a:bodyPr>
          <a:p>
            <a:pPr marL="1004400" indent="-992160">
              <a:lnSpc>
                <a:spcPct val="85000"/>
              </a:lnSpc>
              <a:spcBef>
                <a:spcPts val="371"/>
              </a:spcBef>
            </a:pPr>
            <a:r>
              <a:rPr b="0" lang="it-IT" sz="2400" spc="-7" strike="noStrike" baseline="1000">
                <a:solidFill>
                  <a:srgbClr val="ffffff"/>
                </a:solidFill>
                <a:latin typeface="Arial"/>
              </a:rPr>
              <a:t>© </a:t>
            </a:r>
            <a:r>
              <a:rPr b="0" lang="it-IT" sz="2400" spc="-15" strike="noStrike" baseline="1000">
                <a:solidFill>
                  <a:srgbClr val="ffffff"/>
                </a:solidFill>
                <a:latin typeface="Arial"/>
              </a:rPr>
              <a:t>OECD </a:t>
            </a:r>
            <a:r>
              <a:rPr b="0" lang="it-IT" sz="2400" spc="-7" strike="noStrike" baseline="1000">
                <a:solidFill>
                  <a:srgbClr val="ffffff"/>
                </a:solidFill>
                <a:latin typeface="Arial"/>
              </a:rPr>
              <a:t>| </a:t>
            </a:r>
            <a:r>
              <a:rPr b="0" lang="it-IT" sz="800" spc="-1" strike="noStrike">
                <a:solidFill>
                  <a:srgbClr val="ffffff"/>
                </a:solidFill>
                <a:latin typeface="Arial"/>
              </a:rPr>
              <a:t>confinement measures </a:t>
            </a:r>
            <a:r>
              <a:rPr b="0" lang="it-IT" sz="800" spc="-7" strike="noStrike">
                <a:solidFill>
                  <a:srgbClr val="ffffff"/>
                </a:solidFill>
                <a:latin typeface="Arial"/>
              </a:rPr>
              <a:t>being required </a:t>
            </a:r>
            <a:r>
              <a:rPr b="0" lang="it-IT" sz="800" spc="-1" strike="noStrike">
                <a:solidFill>
                  <a:srgbClr val="ffffff"/>
                </a:solidFill>
                <a:latin typeface="Arial"/>
              </a:rPr>
              <a:t>to </a:t>
            </a:r>
            <a:r>
              <a:rPr b="0" lang="it-IT" sz="800" spc="-7" strike="noStrike">
                <a:solidFill>
                  <a:srgbClr val="ffffff"/>
                </a:solidFill>
                <a:latin typeface="Arial"/>
              </a:rPr>
              <a:t>control </a:t>
            </a:r>
            <a:r>
              <a:rPr b="0" lang="it-IT" sz="800" spc="-1" strike="noStrike">
                <a:solidFill>
                  <a:srgbClr val="ffffff"/>
                </a:solidFill>
                <a:latin typeface="Arial"/>
              </a:rPr>
              <a:t>its </a:t>
            </a:r>
            <a:r>
              <a:rPr b="0" lang="it-IT" sz="800" spc="-7" strike="noStrike">
                <a:solidFill>
                  <a:srgbClr val="ffffff"/>
                </a:solidFill>
                <a:latin typeface="Arial"/>
              </a:rPr>
              <a:t>spread. </a:t>
            </a:r>
            <a:r>
              <a:rPr b="0" lang="it-IT" sz="800" spc="-1" strike="noStrike">
                <a:solidFill>
                  <a:srgbClr val="ffffff"/>
                </a:solidFill>
                <a:latin typeface="Arial"/>
              </a:rPr>
              <a:t>These </a:t>
            </a:r>
            <a:r>
              <a:rPr b="0" lang="it-IT" sz="800" spc="-7" strike="noStrike">
                <a:solidFill>
                  <a:srgbClr val="ffffff"/>
                </a:solidFill>
                <a:latin typeface="Arial"/>
              </a:rPr>
              <a:t>scenarios are based on </a:t>
            </a:r>
            <a:r>
              <a:rPr b="0" lang="it-IT" sz="800" spc="-1" strike="noStrike">
                <a:solidFill>
                  <a:srgbClr val="ffffff"/>
                </a:solidFill>
                <a:latin typeface="Arial"/>
              </a:rPr>
              <a:t>simulations </a:t>
            </a:r>
            <a:r>
              <a:rPr b="0" lang="it-IT" sz="800" spc="-7" strike="noStrike">
                <a:solidFill>
                  <a:srgbClr val="ffffff"/>
                </a:solidFill>
                <a:latin typeface="Arial"/>
              </a:rPr>
              <a:t>with </a:t>
            </a:r>
            <a:r>
              <a:rPr b="0" lang="it-IT" sz="800" spc="-1" strike="noStrike">
                <a:solidFill>
                  <a:srgbClr val="ffffff"/>
                </a:solidFill>
                <a:latin typeface="Arial"/>
              </a:rPr>
              <a:t>the NiGEM </a:t>
            </a:r>
            <a:r>
              <a:rPr b="0" lang="it-IT" sz="800" spc="-7" strike="noStrike">
                <a:solidFill>
                  <a:srgbClr val="ffffff"/>
                </a:solidFill>
                <a:latin typeface="Arial"/>
              </a:rPr>
              <a:t>global </a:t>
            </a:r>
            <a:r>
              <a:rPr b="0" lang="it-IT" sz="800" spc="-1" strike="noStrike">
                <a:solidFill>
                  <a:srgbClr val="ffffff"/>
                </a:solidFill>
                <a:latin typeface="Arial"/>
              </a:rPr>
              <a:t>macroeconomic model. The </a:t>
            </a:r>
            <a:r>
              <a:rPr b="0" lang="it-IT" sz="800" spc="-7" strike="noStrike">
                <a:solidFill>
                  <a:srgbClr val="ffffff"/>
                </a:solidFill>
                <a:latin typeface="Arial"/>
              </a:rPr>
              <a:t>difference between </a:t>
            </a:r>
            <a:r>
              <a:rPr b="0" lang="it-IT" sz="800" spc="-1" strike="noStrike">
                <a:solidFill>
                  <a:srgbClr val="ffffff"/>
                </a:solidFill>
                <a:latin typeface="Arial"/>
              </a:rPr>
              <a:t>the  </a:t>
            </a:r>
            <a:r>
              <a:rPr b="0" lang="it-IT" sz="800" spc="-7" strike="noStrike">
                <a:solidFill>
                  <a:srgbClr val="ffffff"/>
                </a:solidFill>
                <a:latin typeface="Arial"/>
              </a:rPr>
              <a:t>November</a:t>
            </a:r>
            <a:r>
              <a:rPr b="0" lang="it-IT" sz="800" spc="-1" strike="noStrike">
                <a:solidFill>
                  <a:srgbClr val="ffffff"/>
                </a:solidFill>
                <a:latin typeface="Arial"/>
              </a:rPr>
              <a:t> </a:t>
            </a:r>
            <a:r>
              <a:rPr b="0" lang="it-IT" sz="800" spc="-7" strike="noStrike">
                <a:solidFill>
                  <a:srgbClr val="ffffff"/>
                </a:solidFill>
                <a:latin typeface="Arial"/>
              </a:rPr>
              <a:t>2019</a:t>
            </a:r>
            <a:r>
              <a:rPr b="0" lang="it-IT" sz="800" spc="32" strike="noStrike">
                <a:solidFill>
                  <a:srgbClr val="ffffff"/>
                </a:solidFill>
                <a:latin typeface="Arial"/>
              </a:rPr>
              <a:t> </a:t>
            </a:r>
            <a:r>
              <a:rPr b="0" lang="it-IT" sz="800" spc="-7" strike="noStrike">
                <a:solidFill>
                  <a:srgbClr val="ffffff"/>
                </a:solidFill>
                <a:latin typeface="Arial"/>
              </a:rPr>
              <a:t>projections</a:t>
            </a:r>
            <a:r>
              <a:rPr b="0" lang="it-IT" sz="800" spc="12" strike="noStrike">
                <a:solidFill>
                  <a:srgbClr val="ffffff"/>
                </a:solidFill>
                <a:latin typeface="Arial"/>
              </a:rPr>
              <a:t> </a:t>
            </a:r>
            <a:r>
              <a:rPr b="0" lang="it-IT" sz="800" spc="-7" strike="noStrike">
                <a:solidFill>
                  <a:srgbClr val="ffffff"/>
                </a:solidFill>
                <a:latin typeface="Arial"/>
              </a:rPr>
              <a:t>and</a:t>
            </a:r>
            <a:r>
              <a:rPr b="0" lang="it-IT" sz="800" spc="12" strike="noStrike">
                <a:solidFill>
                  <a:srgbClr val="ffffff"/>
                </a:solidFill>
                <a:latin typeface="Arial"/>
              </a:rPr>
              <a:t> </a:t>
            </a:r>
            <a:r>
              <a:rPr b="0" lang="it-IT" sz="800" spc="-1" strike="noStrike">
                <a:solidFill>
                  <a:srgbClr val="ffffff"/>
                </a:solidFill>
                <a:latin typeface="Arial"/>
              </a:rPr>
              <a:t>September </a:t>
            </a:r>
            <a:r>
              <a:rPr b="0" lang="it-IT" sz="800" spc="-7" strike="noStrike">
                <a:solidFill>
                  <a:srgbClr val="ffffff"/>
                </a:solidFill>
                <a:latin typeface="Arial"/>
              </a:rPr>
              <a:t>2020</a:t>
            </a:r>
            <a:r>
              <a:rPr b="0" lang="it-IT" sz="800" spc="12" strike="noStrike">
                <a:solidFill>
                  <a:srgbClr val="ffffff"/>
                </a:solidFill>
                <a:latin typeface="Arial"/>
              </a:rPr>
              <a:t> </a:t>
            </a:r>
            <a:r>
              <a:rPr b="0" lang="it-IT" sz="800" spc="-7" strike="noStrike">
                <a:solidFill>
                  <a:srgbClr val="ffffff"/>
                </a:solidFill>
                <a:latin typeface="Arial"/>
              </a:rPr>
              <a:t>projections</a:t>
            </a:r>
            <a:r>
              <a:rPr b="0" lang="it-IT" sz="800" spc="12" strike="noStrike">
                <a:solidFill>
                  <a:srgbClr val="ffffff"/>
                </a:solidFill>
                <a:latin typeface="Arial"/>
              </a:rPr>
              <a:t> </a:t>
            </a:r>
            <a:r>
              <a:rPr b="0" lang="it-IT" sz="800" spc="-7" strike="noStrike">
                <a:solidFill>
                  <a:srgbClr val="ffffff"/>
                </a:solidFill>
                <a:latin typeface="Arial"/>
              </a:rPr>
              <a:t>for</a:t>
            </a:r>
            <a:r>
              <a:rPr b="0" lang="it-IT" sz="800" spc="4" strike="noStrike">
                <a:solidFill>
                  <a:srgbClr val="ffffff"/>
                </a:solidFill>
                <a:latin typeface="Arial"/>
              </a:rPr>
              <a:t> </a:t>
            </a:r>
            <a:r>
              <a:rPr b="0" lang="it-IT" sz="800" spc="-1" strike="noStrike">
                <a:solidFill>
                  <a:srgbClr val="ffffff"/>
                </a:solidFill>
                <a:latin typeface="Arial"/>
              </a:rPr>
              <a:t>the</a:t>
            </a:r>
            <a:r>
              <a:rPr b="0" lang="it-IT" sz="800" spc="12" strike="noStrike">
                <a:solidFill>
                  <a:srgbClr val="ffffff"/>
                </a:solidFill>
                <a:latin typeface="Arial"/>
              </a:rPr>
              <a:t> </a:t>
            </a:r>
            <a:r>
              <a:rPr b="0" lang="it-IT" sz="800" spc="-7" strike="noStrike">
                <a:solidFill>
                  <a:srgbClr val="ffffff"/>
                </a:solidFill>
                <a:latin typeface="Arial"/>
              </a:rPr>
              <a:t>level</a:t>
            </a:r>
            <a:r>
              <a:rPr b="0" lang="it-IT" sz="800" spc="9" strike="noStrike">
                <a:solidFill>
                  <a:srgbClr val="ffffff"/>
                </a:solidFill>
                <a:latin typeface="Arial"/>
              </a:rPr>
              <a:t> </a:t>
            </a:r>
            <a:r>
              <a:rPr b="0" lang="it-IT" sz="800" spc="-7" strike="noStrike">
                <a:solidFill>
                  <a:srgbClr val="ffffff"/>
                </a:solidFill>
                <a:latin typeface="Arial"/>
              </a:rPr>
              <a:t>of</a:t>
            </a:r>
            <a:r>
              <a:rPr b="0" lang="it-IT" sz="800" spc="9" strike="noStrike">
                <a:solidFill>
                  <a:srgbClr val="ffffff"/>
                </a:solidFill>
                <a:latin typeface="Arial"/>
              </a:rPr>
              <a:t> </a:t>
            </a:r>
            <a:r>
              <a:rPr b="0" lang="it-IT" sz="800" spc="-7" strike="noStrike">
                <a:solidFill>
                  <a:srgbClr val="ffffff"/>
                </a:solidFill>
                <a:latin typeface="Arial"/>
              </a:rPr>
              <a:t>GDP</a:t>
            </a:r>
            <a:r>
              <a:rPr b="0" lang="it-IT" sz="800" spc="-1" strike="noStrike">
                <a:solidFill>
                  <a:srgbClr val="ffffff"/>
                </a:solidFill>
                <a:latin typeface="Arial"/>
              </a:rPr>
              <a:t> in</a:t>
            </a:r>
            <a:r>
              <a:rPr b="0" lang="it-IT" sz="800" spc="4" strike="noStrike">
                <a:solidFill>
                  <a:srgbClr val="ffffff"/>
                </a:solidFill>
                <a:latin typeface="Arial"/>
              </a:rPr>
              <a:t> </a:t>
            </a:r>
            <a:r>
              <a:rPr b="0" lang="it-IT" sz="800" spc="-7" strike="noStrike">
                <a:solidFill>
                  <a:srgbClr val="ffffff"/>
                </a:solidFill>
                <a:latin typeface="Arial"/>
              </a:rPr>
              <a:t>2021Q4</a:t>
            </a:r>
            <a:r>
              <a:rPr b="0" lang="it-IT" sz="800" spc="24" strike="noStrike">
                <a:solidFill>
                  <a:srgbClr val="ffffff"/>
                </a:solidFill>
                <a:latin typeface="Arial"/>
              </a:rPr>
              <a:t> </a:t>
            </a:r>
            <a:r>
              <a:rPr b="0" lang="it-IT" sz="800" spc="-1" strike="noStrike">
                <a:solidFill>
                  <a:srgbClr val="ffffff"/>
                </a:solidFill>
                <a:latin typeface="Arial"/>
              </a:rPr>
              <a:t>is</a:t>
            </a:r>
            <a:r>
              <a:rPr b="0" lang="it-IT" sz="800" spc="4" strike="noStrike">
                <a:solidFill>
                  <a:srgbClr val="ffffff"/>
                </a:solidFill>
                <a:latin typeface="Arial"/>
              </a:rPr>
              <a:t> </a:t>
            </a:r>
            <a:r>
              <a:rPr b="0" lang="it-IT" sz="800" spc="-7" strike="noStrike">
                <a:solidFill>
                  <a:srgbClr val="ffffff"/>
                </a:solidFill>
                <a:latin typeface="Arial"/>
              </a:rPr>
              <a:t>expressed</a:t>
            </a:r>
            <a:r>
              <a:rPr b="0" lang="it-IT" sz="800" spc="29" strike="noStrike">
                <a:solidFill>
                  <a:srgbClr val="ffffff"/>
                </a:solidFill>
                <a:latin typeface="Arial"/>
              </a:rPr>
              <a:t> </a:t>
            </a:r>
            <a:r>
              <a:rPr b="0" lang="it-IT" sz="800" spc="-1" strike="noStrike">
                <a:solidFill>
                  <a:srgbClr val="ffffff"/>
                </a:solidFill>
                <a:latin typeface="Arial"/>
              </a:rPr>
              <a:t>in</a:t>
            </a:r>
            <a:r>
              <a:rPr b="0" lang="it-IT" sz="800" spc="4" strike="noStrike">
                <a:solidFill>
                  <a:srgbClr val="ffffff"/>
                </a:solidFill>
                <a:latin typeface="Arial"/>
              </a:rPr>
              <a:t> </a:t>
            </a:r>
            <a:r>
              <a:rPr b="0" lang="it-IT" sz="800" spc="-7" strike="noStrike">
                <a:solidFill>
                  <a:srgbClr val="ffffff"/>
                </a:solidFill>
                <a:latin typeface="Arial"/>
              </a:rPr>
              <a:t>2015</a:t>
            </a:r>
            <a:r>
              <a:rPr b="0" lang="it-IT" sz="800" spc="29" strike="noStrike">
                <a:solidFill>
                  <a:srgbClr val="ffffff"/>
                </a:solidFill>
                <a:latin typeface="Arial"/>
              </a:rPr>
              <a:t> </a:t>
            </a:r>
            <a:r>
              <a:rPr b="0" lang="it-IT" sz="800" spc="-1" strike="noStrike">
                <a:solidFill>
                  <a:srgbClr val="ffffff"/>
                </a:solidFill>
                <a:latin typeface="Arial"/>
              </a:rPr>
              <a:t>price</a:t>
            </a:r>
            <a:r>
              <a:rPr b="0" lang="it-IT" sz="800" spc="-7" strike="noStrike">
                <a:solidFill>
                  <a:srgbClr val="ffffff"/>
                </a:solidFill>
                <a:latin typeface="Arial"/>
              </a:rPr>
              <a:t> levels</a:t>
            </a:r>
            <a:r>
              <a:rPr b="0" lang="it-IT" sz="800" spc="12" strike="noStrike">
                <a:solidFill>
                  <a:srgbClr val="ffffff"/>
                </a:solidFill>
                <a:latin typeface="Arial"/>
              </a:rPr>
              <a:t> </a:t>
            </a:r>
            <a:r>
              <a:rPr b="0" lang="it-IT" sz="800" spc="-7" strike="noStrike">
                <a:solidFill>
                  <a:srgbClr val="ffffff"/>
                </a:solidFill>
                <a:latin typeface="Arial"/>
              </a:rPr>
              <a:t>and</a:t>
            </a:r>
            <a:r>
              <a:rPr b="0" lang="it-IT" sz="800" spc="52" strike="noStrike">
                <a:solidFill>
                  <a:srgbClr val="ffffff"/>
                </a:solidFill>
                <a:latin typeface="Arial"/>
              </a:rPr>
              <a:t> </a:t>
            </a:r>
            <a:r>
              <a:rPr b="0" lang="it-IT" sz="800" spc="-7" strike="noStrike">
                <a:solidFill>
                  <a:srgbClr val="ffffff"/>
                </a:solidFill>
                <a:latin typeface="Arial"/>
              </a:rPr>
              <a:t>weighted</a:t>
            </a:r>
            <a:r>
              <a:rPr b="0" lang="it-IT" sz="800" spc="43" strike="noStrike">
                <a:solidFill>
                  <a:srgbClr val="ffffff"/>
                </a:solidFill>
                <a:latin typeface="Arial"/>
              </a:rPr>
              <a:t> </a:t>
            </a:r>
            <a:r>
              <a:rPr b="0" lang="it-IT" sz="800" spc="-7" strike="noStrike">
                <a:solidFill>
                  <a:srgbClr val="ffffff"/>
                </a:solidFill>
                <a:latin typeface="Arial"/>
              </a:rPr>
              <a:t>on</a:t>
            </a:r>
            <a:r>
              <a:rPr b="0" lang="it-IT" sz="800" spc="-1" strike="noStrike">
                <a:solidFill>
                  <a:srgbClr val="ffffff"/>
                </a:solidFill>
                <a:latin typeface="Arial"/>
              </a:rPr>
              <a:t> a</a:t>
            </a:r>
            <a:r>
              <a:rPr b="0" lang="it-IT" sz="800" spc="12" strike="noStrike">
                <a:solidFill>
                  <a:srgbClr val="ffffff"/>
                </a:solidFill>
                <a:latin typeface="Arial"/>
              </a:rPr>
              <a:t> </a:t>
            </a:r>
            <a:r>
              <a:rPr b="0" lang="it-IT" sz="800" spc="-1" strike="noStrike">
                <a:solidFill>
                  <a:srgbClr val="ffffff"/>
                </a:solidFill>
                <a:latin typeface="Arial"/>
              </a:rPr>
              <a:t>PPP basis.</a:t>
            </a:r>
            <a:endParaRPr b="0" lang="it-IT" sz="800" spc="-1" strike="noStrike">
              <a:latin typeface="Arial"/>
            </a:endParaRPr>
          </a:p>
          <a:p>
            <a:pPr marL="1004400" indent="-992160">
              <a:lnSpc>
                <a:spcPct val="100000"/>
              </a:lnSpc>
            </a:pPr>
            <a:r>
              <a:rPr b="0" lang="it-IT" sz="800" spc="-1" strike="noStrike">
                <a:solidFill>
                  <a:srgbClr val="ffffff"/>
                </a:solidFill>
                <a:latin typeface="Arial"/>
              </a:rPr>
              <a:t>Source: OECD Economic Outlook </a:t>
            </a:r>
            <a:r>
              <a:rPr b="0" lang="it-IT" sz="800" spc="-7" strike="noStrike">
                <a:solidFill>
                  <a:srgbClr val="ffffff"/>
                </a:solidFill>
                <a:latin typeface="Arial"/>
              </a:rPr>
              <a:t>database; </a:t>
            </a:r>
            <a:r>
              <a:rPr b="0" lang="it-IT" sz="800" spc="-1" strike="noStrike">
                <a:solidFill>
                  <a:srgbClr val="ffffff"/>
                </a:solidFill>
                <a:latin typeface="Arial"/>
              </a:rPr>
              <a:t>OECD calculations.</a:t>
            </a:r>
            <a:endParaRPr b="0" lang="it-IT" sz="800" spc="-1" strike="noStrike">
              <a:latin typeface="Arial"/>
            </a:endParaRPr>
          </a:p>
        </p:txBody>
      </p:sp>
      <p:sp>
        <p:nvSpPr>
          <p:cNvPr id="117" name="CustomShape 23"/>
          <p:cNvSpPr/>
          <p:nvPr/>
        </p:nvSpPr>
        <p:spPr>
          <a:xfrm>
            <a:off x="9010800" y="2961000"/>
            <a:ext cx="949680" cy="741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1" lang="it-IT" sz="1600" spc="-7" strike="noStrike">
                <a:solidFill>
                  <a:srgbClr val="c00000"/>
                </a:solidFill>
                <a:latin typeface="Arial"/>
              </a:rPr>
              <a:t>Perdita di   USD 7</a:t>
            </a:r>
            <a:r>
              <a:rPr b="1" lang="it-IT" sz="1600" spc="-80" strike="noStrike">
                <a:solidFill>
                  <a:srgbClr val="c00000"/>
                </a:solidFill>
                <a:latin typeface="Arial"/>
              </a:rPr>
              <a:t> </a:t>
            </a:r>
            <a:r>
              <a:rPr b="1" lang="it-IT" sz="1600" spc="-7" strike="noStrike">
                <a:solidFill>
                  <a:srgbClr val="c00000"/>
                </a:solidFill>
                <a:latin typeface="Arial"/>
              </a:rPr>
              <a:t>trn</a:t>
            </a:r>
            <a:endParaRPr b="0" lang="it-IT" sz="1600" spc="-1" strike="noStrike">
              <a:latin typeface="Arial"/>
            </a:endParaRPr>
          </a:p>
        </p:txBody>
      </p:sp>
      <p:sp>
        <p:nvSpPr>
          <p:cNvPr id="118" name="CustomShape 24"/>
          <p:cNvSpPr/>
          <p:nvPr/>
        </p:nvSpPr>
        <p:spPr>
          <a:xfrm>
            <a:off x="8775360" y="2777400"/>
            <a:ext cx="105120" cy="764280"/>
          </a:xfrm>
          <a:custGeom>
            <a:avLst/>
            <a:gdLst/>
            <a:ahLst/>
            <a:rect l="l" t="t" r="r" b="b"/>
            <a:pathLst>
              <a:path w="105409" h="764539">
                <a:moveTo>
                  <a:pt x="35051" y="659384"/>
                </a:moveTo>
                <a:lnTo>
                  <a:pt x="0" y="659384"/>
                </a:lnTo>
                <a:lnTo>
                  <a:pt x="52577" y="764539"/>
                </a:lnTo>
                <a:lnTo>
                  <a:pt x="96392" y="676910"/>
                </a:lnTo>
                <a:lnTo>
                  <a:pt x="35051" y="676910"/>
                </a:lnTo>
                <a:lnTo>
                  <a:pt x="35051" y="659384"/>
                </a:lnTo>
                <a:close/>
                <a:moveTo>
                  <a:pt x="70103" y="0"/>
                </a:moveTo>
                <a:lnTo>
                  <a:pt x="35051" y="0"/>
                </a:lnTo>
                <a:lnTo>
                  <a:pt x="35051" y="676910"/>
                </a:lnTo>
                <a:lnTo>
                  <a:pt x="70103" y="676910"/>
                </a:lnTo>
                <a:lnTo>
                  <a:pt x="70103" y="0"/>
                </a:lnTo>
                <a:close/>
                <a:moveTo>
                  <a:pt x="105155" y="659384"/>
                </a:moveTo>
                <a:lnTo>
                  <a:pt x="70103" y="659384"/>
                </a:lnTo>
                <a:lnTo>
                  <a:pt x="70103" y="676910"/>
                </a:lnTo>
                <a:lnTo>
                  <a:pt x="96392" y="676910"/>
                </a:lnTo>
                <a:lnTo>
                  <a:pt x="105155" y="659384"/>
                </a:lnTo>
                <a:close/>
              </a:path>
            </a:pathLst>
          </a:custGeom>
          <a:solidFill>
            <a:srgbClr val="c00000"/>
          </a:solidFill>
          <a:ln>
            <a:noFill/>
          </a:ln>
        </p:spPr>
        <p:style>
          <a:lnRef idx="0"/>
          <a:fillRef idx="0"/>
          <a:effectRef idx="0"/>
          <a:fontRef idx="minor"/>
        </p:style>
      </p:sp>
      <p:sp>
        <p:nvSpPr>
          <p:cNvPr id="119" name="CustomShape 25"/>
          <p:cNvSpPr/>
          <p:nvPr/>
        </p:nvSpPr>
        <p:spPr>
          <a:xfrm>
            <a:off x="11773800" y="6440400"/>
            <a:ext cx="124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1" strike="noStrike">
                <a:solidFill>
                  <a:srgbClr val="ffffff"/>
                </a:solidFill>
                <a:latin typeface="Arial"/>
              </a:rPr>
              <a:t>3</a:t>
            </a: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
          <p:cNvSpPr/>
          <p:nvPr/>
        </p:nvSpPr>
        <p:spPr>
          <a:xfrm>
            <a:off x="445320" y="6325560"/>
            <a:ext cx="92664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600" spc="-7" strike="noStrike">
                <a:solidFill>
                  <a:srgbClr val="ffffff"/>
                </a:solidFill>
                <a:latin typeface="Arial"/>
              </a:rPr>
              <a:t>© </a:t>
            </a:r>
            <a:r>
              <a:rPr b="0" lang="it-IT" sz="1600" spc="-12" strike="noStrike">
                <a:solidFill>
                  <a:srgbClr val="ffffff"/>
                </a:solidFill>
                <a:latin typeface="Arial"/>
              </a:rPr>
              <a:t>OECD</a:t>
            </a:r>
            <a:r>
              <a:rPr b="0" lang="it-IT" sz="1600" spc="-60" strike="noStrike">
                <a:solidFill>
                  <a:srgbClr val="ffffff"/>
                </a:solidFill>
                <a:latin typeface="Arial"/>
              </a:rPr>
              <a:t> </a:t>
            </a:r>
            <a:r>
              <a:rPr b="0" lang="it-IT" sz="1600" spc="-7" strike="noStrike">
                <a:solidFill>
                  <a:srgbClr val="ffffff"/>
                </a:solidFill>
                <a:latin typeface="Arial"/>
              </a:rPr>
              <a:t>|</a:t>
            </a:r>
            <a:endParaRPr b="0" lang="it-IT" sz="1600" spc="-1" strike="noStrike">
              <a:latin typeface="Arial"/>
            </a:endParaRPr>
          </a:p>
        </p:txBody>
      </p:sp>
      <p:sp>
        <p:nvSpPr>
          <p:cNvPr id="121" name="TextShape 2"/>
          <p:cNvSpPr txBox="1"/>
          <p:nvPr/>
        </p:nvSpPr>
        <p:spPr>
          <a:xfrm>
            <a:off x="1762560" y="241920"/>
            <a:ext cx="8675640" cy="1157760"/>
          </a:xfrm>
          <a:prstGeom prst="rect">
            <a:avLst/>
          </a:prstGeom>
          <a:noFill/>
          <a:ln>
            <a:noFill/>
          </a:ln>
        </p:spPr>
        <p:txBody>
          <a:bodyPr lIns="0" rIns="0" tIns="12600" bIns="0">
            <a:spAutoFit/>
          </a:bodyPr>
          <a:p>
            <a:pPr marL="12600">
              <a:lnSpc>
                <a:spcPct val="100000"/>
              </a:lnSpc>
              <a:spcBef>
                <a:spcPts val="99"/>
              </a:spcBef>
            </a:pPr>
            <a:r>
              <a:rPr b="1" lang="en-US" sz="3200" spc="-1" strike="noStrike">
                <a:solidFill>
                  <a:srgbClr val="0a0063"/>
                </a:solidFill>
                <a:latin typeface="Arial"/>
              </a:rPr>
              <a:t>Proiezioni economiche dell’OCSE</a:t>
            </a:r>
            <a:endParaRPr b="0" lang="en-US" sz="3200" spc="-1" strike="noStrike">
              <a:solidFill>
                <a:srgbClr val="000000"/>
              </a:solidFill>
              <a:latin typeface="Calibri"/>
            </a:endParaRPr>
          </a:p>
        </p:txBody>
      </p:sp>
      <p:graphicFrame>
        <p:nvGraphicFramePr>
          <p:cNvPr id="122" name="Table 3"/>
          <p:cNvGraphicFramePr/>
          <p:nvPr/>
        </p:nvGraphicFramePr>
        <p:xfrm>
          <a:off x="1015920" y="1558440"/>
          <a:ext cx="10217880" cy="4258440"/>
        </p:xfrm>
        <a:graphic>
          <a:graphicData uri="http://schemas.openxmlformats.org/drawingml/2006/table">
            <a:tbl>
              <a:tblPr/>
              <a:tblGrid>
                <a:gridCol w="2097720"/>
                <a:gridCol w="946080"/>
                <a:gridCol w="925560"/>
                <a:gridCol w="1271880"/>
                <a:gridCol w="2213280"/>
                <a:gridCol w="922320"/>
                <a:gridCol w="925560"/>
                <a:gridCol w="915480"/>
              </a:tblGrid>
              <a:tr h="256680">
                <a:tc>
                  <a:tcPr>
                    <a:noFill/>
                  </a:tcPr>
                </a:tc>
                <a:tc>
                  <a:txBody>
                    <a:bodyPr lIns="0" rIns="0" tIns="0" bIns="0">
                      <a:noAutofit/>
                    </a:bodyPr>
                    <a:p>
                      <a:pPr marL="34200" algn="ctr">
                        <a:lnSpc>
                          <a:spcPts val="1919"/>
                        </a:lnSpc>
                      </a:pPr>
                      <a:r>
                        <a:rPr b="1" lang="it-IT" sz="1800" spc="-12" strike="noStrike">
                          <a:solidFill>
                            <a:srgbClr val="000000"/>
                          </a:solidFill>
                          <a:latin typeface="Arial"/>
                        </a:rPr>
                        <a:t>2019</a:t>
                      </a:r>
                      <a:endParaRPr b="0" lang="it-IT" sz="1800" spc="-1" strike="noStrike">
                        <a:latin typeface="Arial"/>
                      </a:endParaRPr>
                    </a:p>
                  </a:txBody>
                  <a:tcPr>
                    <a:noFill/>
                  </a:tcPr>
                </a:tc>
                <a:tc>
                  <a:txBody>
                    <a:bodyPr lIns="0" rIns="0" tIns="0" bIns="0">
                      <a:noAutofit/>
                    </a:bodyPr>
                    <a:p>
                      <a:pPr algn="ctr">
                        <a:lnSpc>
                          <a:spcPts val="1919"/>
                        </a:lnSpc>
                      </a:pPr>
                      <a:r>
                        <a:rPr b="1" lang="it-IT" sz="1800" spc="-12" strike="noStrike">
                          <a:solidFill>
                            <a:srgbClr val="000000"/>
                          </a:solidFill>
                          <a:latin typeface="Arial"/>
                        </a:rPr>
                        <a:t>2020</a:t>
                      </a:r>
                      <a:endParaRPr b="0" lang="it-IT" sz="1800" spc="-1" strike="noStrike">
                        <a:latin typeface="Arial"/>
                      </a:endParaRPr>
                    </a:p>
                  </a:txBody>
                  <a:tcPr>
                    <a:noFill/>
                  </a:tcPr>
                </a:tc>
                <a:tc>
                  <a:txBody>
                    <a:bodyPr lIns="0" rIns="0" tIns="0" bIns="0">
                      <a:noAutofit/>
                    </a:bodyPr>
                    <a:p>
                      <a:pPr algn="ctr">
                        <a:lnSpc>
                          <a:spcPts val="1919"/>
                        </a:lnSpc>
                      </a:pPr>
                      <a:r>
                        <a:rPr b="1" lang="it-IT" sz="1800" spc="-12" strike="noStrike">
                          <a:solidFill>
                            <a:srgbClr val="000000"/>
                          </a:solidFill>
                          <a:latin typeface="Arial"/>
                        </a:rPr>
                        <a:t>2021</a:t>
                      </a:r>
                      <a:endParaRPr b="0" lang="it-IT" sz="1800" spc="-1" strike="noStrike">
                        <a:latin typeface="Arial"/>
                      </a:endParaRPr>
                    </a:p>
                  </a:txBody>
                  <a:tcPr>
                    <a:noFill/>
                  </a:tcPr>
                </a:tc>
                <a:tc>
                  <a:tcPr>
                    <a:noFill/>
                  </a:tcPr>
                </a:tc>
                <a:tc>
                  <a:txBody>
                    <a:bodyPr lIns="0" rIns="0" tIns="0" bIns="0">
                      <a:noAutofit/>
                    </a:bodyPr>
                    <a:p>
                      <a:pPr marL="10800" algn="ctr">
                        <a:lnSpc>
                          <a:spcPts val="1919"/>
                        </a:lnSpc>
                      </a:pPr>
                      <a:r>
                        <a:rPr b="1" lang="it-IT" sz="1800" spc="-12" strike="noStrike">
                          <a:solidFill>
                            <a:srgbClr val="000000"/>
                          </a:solidFill>
                          <a:latin typeface="Arial"/>
                        </a:rPr>
                        <a:t>2019</a:t>
                      </a:r>
                      <a:endParaRPr b="0" lang="it-IT" sz="1800" spc="-1" strike="noStrike">
                        <a:latin typeface="Arial"/>
                      </a:endParaRPr>
                    </a:p>
                  </a:txBody>
                  <a:tcPr>
                    <a:noFill/>
                  </a:tcPr>
                </a:tc>
                <a:tc>
                  <a:txBody>
                    <a:bodyPr lIns="0" rIns="0" tIns="0" bIns="0">
                      <a:noAutofit/>
                    </a:bodyPr>
                    <a:p>
                      <a:pPr marL="720" algn="ctr">
                        <a:lnSpc>
                          <a:spcPts val="1919"/>
                        </a:lnSpc>
                      </a:pPr>
                      <a:r>
                        <a:rPr b="1" lang="it-IT" sz="1800" spc="-12" strike="noStrike">
                          <a:solidFill>
                            <a:srgbClr val="000000"/>
                          </a:solidFill>
                          <a:latin typeface="Arial"/>
                        </a:rPr>
                        <a:t>2020</a:t>
                      </a:r>
                      <a:endParaRPr b="0" lang="it-IT" sz="1800" spc="-1" strike="noStrike">
                        <a:latin typeface="Arial"/>
                      </a:endParaRPr>
                    </a:p>
                  </a:txBody>
                  <a:tcPr>
                    <a:noFill/>
                  </a:tcPr>
                </a:tc>
                <a:tc>
                  <a:txBody>
                    <a:bodyPr lIns="0" rIns="0" tIns="0" bIns="0">
                      <a:noAutofit/>
                    </a:bodyPr>
                    <a:p>
                      <a:pPr algn="ctr">
                        <a:lnSpc>
                          <a:spcPts val="1919"/>
                        </a:lnSpc>
                      </a:pPr>
                      <a:r>
                        <a:rPr b="1" lang="it-IT" sz="1800" spc="-12" strike="noStrike">
                          <a:solidFill>
                            <a:srgbClr val="000000"/>
                          </a:solidFill>
                          <a:latin typeface="Arial"/>
                        </a:rPr>
                        <a:t>2021</a:t>
                      </a:r>
                      <a:endParaRPr b="0" lang="it-IT" sz="1800" spc="-1" strike="noStrike">
                        <a:latin typeface="Arial"/>
                      </a:endParaRPr>
                    </a:p>
                  </a:txBody>
                  <a:tcPr>
                    <a:noFill/>
                  </a:tcPr>
                </a:tc>
              </a:tr>
              <a:tr h="331920">
                <a:tc>
                  <a:txBody>
                    <a:bodyPr lIns="0" rIns="0" tIns="16920" bIns="0">
                      <a:noAutofit/>
                    </a:bodyPr>
                    <a:p>
                      <a:pPr>
                        <a:lnSpc>
                          <a:spcPct val="100000"/>
                        </a:lnSpc>
                        <a:spcBef>
                          <a:spcPts val="136"/>
                        </a:spcBef>
                      </a:pPr>
                      <a:r>
                        <a:rPr b="1" lang="it-IT" sz="1800" spc="-12" strike="noStrike">
                          <a:solidFill>
                            <a:srgbClr val="000000"/>
                          </a:solidFill>
                          <a:latin typeface="Arial"/>
                        </a:rPr>
                        <a:t>Mondo</a:t>
                      </a:r>
                      <a:endParaRPr b="0" lang="it-IT" sz="1800" spc="-1" strike="noStrike">
                        <a:latin typeface="Arial"/>
                      </a:endParaRPr>
                    </a:p>
                  </a:txBody>
                  <a:tcPr>
                    <a:solidFill>
                      <a:srgbClr val="e0e3f3"/>
                    </a:solidFill>
                  </a:tcPr>
                </a:tc>
                <a:tc>
                  <a:txBody>
                    <a:bodyPr lIns="0" rIns="0" tIns="16920" bIns="0">
                      <a:noAutofit/>
                    </a:bodyPr>
                    <a:p>
                      <a:pPr marL="35640" algn="ctr">
                        <a:lnSpc>
                          <a:spcPct val="100000"/>
                        </a:lnSpc>
                        <a:spcBef>
                          <a:spcPts val="136"/>
                        </a:spcBef>
                      </a:pPr>
                      <a:r>
                        <a:rPr b="0" lang="it-IT" sz="1800" spc="-7" strike="noStrike">
                          <a:solidFill>
                            <a:srgbClr val="000000"/>
                          </a:solidFill>
                          <a:latin typeface="Arial"/>
                        </a:rPr>
                        <a:t>2.6</a:t>
                      </a:r>
                      <a:endParaRPr b="0" lang="it-IT" sz="1800" spc="-1" strike="noStrike">
                        <a:latin typeface="Arial"/>
                      </a:endParaRPr>
                    </a:p>
                  </a:txBody>
                  <a:tcPr>
                    <a:solidFill>
                      <a:srgbClr val="e0e3f3"/>
                    </a:solidFill>
                  </a:tcPr>
                </a:tc>
                <a:tc>
                  <a:txBody>
                    <a:bodyPr lIns="0" rIns="0" tIns="16920" bIns="0">
                      <a:noAutofit/>
                    </a:bodyPr>
                    <a:p>
                      <a:pPr marL="1440" algn="ctr">
                        <a:lnSpc>
                          <a:spcPct val="100000"/>
                        </a:lnSpc>
                        <a:spcBef>
                          <a:spcPts val="136"/>
                        </a:spcBef>
                      </a:pPr>
                      <a:r>
                        <a:rPr b="0" lang="it-IT" sz="1800" spc="-1" strike="noStrike">
                          <a:solidFill>
                            <a:srgbClr val="000000"/>
                          </a:solidFill>
                          <a:latin typeface="Arial"/>
                        </a:rPr>
                        <a:t>-4.5</a:t>
                      </a:r>
                      <a:endParaRPr b="0" lang="it-IT" sz="1800" spc="-1" strike="noStrike">
                        <a:latin typeface="Arial"/>
                      </a:endParaRPr>
                    </a:p>
                  </a:txBody>
                  <a:tcPr>
                    <a:solidFill>
                      <a:srgbClr val="e0e3f3"/>
                    </a:solidFill>
                  </a:tcPr>
                </a:tc>
                <a:tc>
                  <a:txBody>
                    <a:bodyPr lIns="0" rIns="0" tIns="16920" bIns="0">
                      <a:noAutofit/>
                    </a:bodyPr>
                    <a:p>
                      <a:pPr algn="ctr">
                        <a:lnSpc>
                          <a:spcPct val="100000"/>
                        </a:lnSpc>
                        <a:spcBef>
                          <a:spcPts val="136"/>
                        </a:spcBef>
                      </a:pPr>
                      <a:r>
                        <a:rPr b="0" lang="it-IT" sz="1800" spc="-7" strike="noStrike">
                          <a:solidFill>
                            <a:srgbClr val="000000"/>
                          </a:solidFill>
                          <a:latin typeface="Arial"/>
                        </a:rPr>
                        <a:t>5.0</a:t>
                      </a:r>
                      <a:endParaRPr b="0" lang="it-IT" sz="1800" spc="-1" strike="noStrike">
                        <a:latin typeface="Arial"/>
                      </a:endParaRPr>
                    </a:p>
                  </a:txBody>
                  <a:tcPr>
                    <a:solidFill>
                      <a:srgbClr val="e0e3f3"/>
                    </a:solidFill>
                  </a:tcPr>
                </a:tc>
                <a:tc>
                  <a:txBody>
                    <a:bodyPr lIns="0" rIns="0" tIns="16920" bIns="0">
                      <a:noAutofit/>
                    </a:bodyPr>
                    <a:p>
                      <a:pPr marL="562680">
                        <a:lnSpc>
                          <a:spcPct val="100000"/>
                        </a:lnSpc>
                        <a:spcBef>
                          <a:spcPts val="136"/>
                        </a:spcBef>
                      </a:pPr>
                      <a:r>
                        <a:rPr b="1" lang="it-IT" sz="1800" spc="-7" strike="noStrike">
                          <a:solidFill>
                            <a:srgbClr val="000000"/>
                          </a:solidFill>
                          <a:latin typeface="Arial"/>
                        </a:rPr>
                        <a:t>G20</a:t>
                      </a:r>
                      <a:endParaRPr b="0" lang="it-IT" sz="1800" spc="-1" strike="noStrike">
                        <a:latin typeface="Arial"/>
                      </a:endParaRPr>
                    </a:p>
                  </a:txBody>
                  <a:tcPr>
                    <a:solidFill>
                      <a:srgbClr val="e0e3f3"/>
                    </a:solidFill>
                  </a:tcPr>
                </a:tc>
                <a:tc>
                  <a:txBody>
                    <a:bodyPr lIns="0" rIns="0" tIns="16920" bIns="0">
                      <a:noAutofit/>
                    </a:bodyPr>
                    <a:p>
                      <a:pPr marL="11520" algn="ctr">
                        <a:lnSpc>
                          <a:spcPct val="100000"/>
                        </a:lnSpc>
                        <a:spcBef>
                          <a:spcPts val="136"/>
                        </a:spcBef>
                      </a:pPr>
                      <a:r>
                        <a:rPr b="0" lang="it-IT" sz="1800" spc="-7" strike="noStrike">
                          <a:solidFill>
                            <a:srgbClr val="000000"/>
                          </a:solidFill>
                          <a:latin typeface="Arial"/>
                        </a:rPr>
                        <a:t>2.9</a:t>
                      </a:r>
                      <a:endParaRPr b="0" lang="it-IT" sz="1800" spc="-1" strike="noStrike">
                        <a:latin typeface="Arial"/>
                      </a:endParaRPr>
                    </a:p>
                  </a:txBody>
                  <a:tcPr>
                    <a:solidFill>
                      <a:srgbClr val="e0e3f3"/>
                    </a:solidFill>
                  </a:tcPr>
                </a:tc>
                <a:tc>
                  <a:txBody>
                    <a:bodyPr lIns="0" rIns="0" tIns="16920" bIns="0">
                      <a:noAutofit/>
                    </a:bodyPr>
                    <a:p>
                      <a:pPr marL="1440" algn="ctr">
                        <a:lnSpc>
                          <a:spcPct val="100000"/>
                        </a:lnSpc>
                        <a:spcBef>
                          <a:spcPts val="136"/>
                        </a:spcBef>
                      </a:pPr>
                      <a:r>
                        <a:rPr b="0" lang="it-IT" sz="1800" spc="-1" strike="noStrike">
                          <a:solidFill>
                            <a:srgbClr val="000000"/>
                          </a:solidFill>
                          <a:latin typeface="Arial"/>
                        </a:rPr>
                        <a:t>-4.1</a:t>
                      </a:r>
                      <a:endParaRPr b="0" lang="it-IT" sz="1800" spc="-1" strike="noStrike">
                        <a:latin typeface="Arial"/>
                      </a:endParaRPr>
                    </a:p>
                  </a:txBody>
                  <a:tcPr>
                    <a:solidFill>
                      <a:srgbClr val="e0e3f3"/>
                    </a:solidFill>
                  </a:tcPr>
                </a:tc>
                <a:tc>
                  <a:txBody>
                    <a:bodyPr lIns="0" rIns="0" tIns="16920" bIns="0">
                      <a:noAutofit/>
                    </a:bodyPr>
                    <a:p>
                      <a:pPr algn="ctr">
                        <a:lnSpc>
                          <a:spcPct val="100000"/>
                        </a:lnSpc>
                        <a:spcBef>
                          <a:spcPts val="136"/>
                        </a:spcBef>
                      </a:pPr>
                      <a:r>
                        <a:rPr b="0" lang="it-IT" sz="1800" spc="-7" strike="noStrike">
                          <a:solidFill>
                            <a:srgbClr val="000000"/>
                          </a:solidFill>
                          <a:latin typeface="Arial"/>
                        </a:rPr>
                        <a:t>5.7</a:t>
                      </a:r>
                      <a:endParaRPr b="0" lang="it-IT" sz="1800" spc="-1" strike="noStrike">
                        <a:latin typeface="Arial"/>
                      </a:endParaRPr>
                    </a:p>
                  </a:txBody>
                  <a:tcPr>
                    <a:solidFill>
                      <a:srgbClr val="e0e3f3"/>
                    </a:solidFill>
                  </a:tcPr>
                </a:tc>
              </a:tr>
              <a:tr h="329040">
                <a:tc>
                  <a:tcPr>
                    <a:noFill/>
                  </a:tcPr>
                </a:tc>
                <a:tc>
                  <a:tcPr>
                    <a:noFill/>
                  </a:tcPr>
                </a:tc>
                <a:tc>
                  <a:tcPr>
                    <a:noFill/>
                  </a:tcPr>
                </a:tc>
                <a:tc>
                  <a:tcPr>
                    <a:noFill/>
                  </a:tcPr>
                </a:tc>
                <a:tc>
                  <a:tcPr>
                    <a:noFill/>
                  </a:tcPr>
                </a:tc>
                <a:tc>
                  <a:tcPr>
                    <a:noFill/>
                  </a:tcPr>
                </a:tc>
                <a:tc>
                  <a:tcPr>
                    <a:noFill/>
                  </a:tcPr>
                </a:tc>
                <a:tc>
                  <a:tcPr>
                    <a:noFill/>
                  </a:tcPr>
                </a:tc>
              </a:tr>
              <a:tr h="331920">
                <a:tc>
                  <a:txBody>
                    <a:bodyPr lIns="0" rIns="0" tIns="16920" bIns="0">
                      <a:noAutofit/>
                    </a:bodyPr>
                    <a:p>
                      <a:pPr>
                        <a:lnSpc>
                          <a:spcPct val="100000"/>
                        </a:lnSpc>
                        <a:spcBef>
                          <a:spcPts val="136"/>
                        </a:spcBef>
                      </a:pPr>
                      <a:r>
                        <a:rPr b="1" lang="it-IT" sz="1800" spc="-12" strike="noStrike">
                          <a:solidFill>
                            <a:srgbClr val="000000"/>
                          </a:solidFill>
                          <a:latin typeface="Arial"/>
                        </a:rPr>
                        <a:t>Australia</a:t>
                      </a:r>
                      <a:endParaRPr b="0" lang="it-IT" sz="1800" spc="-1" strike="noStrike">
                        <a:latin typeface="Arial"/>
                      </a:endParaRPr>
                    </a:p>
                  </a:txBody>
                  <a:tcPr>
                    <a:solidFill>
                      <a:srgbClr val="e0e3f3"/>
                    </a:solidFill>
                  </a:tcPr>
                </a:tc>
                <a:tc>
                  <a:txBody>
                    <a:bodyPr lIns="0" rIns="0" tIns="16920" bIns="0">
                      <a:noAutofit/>
                    </a:bodyPr>
                    <a:p>
                      <a:pPr marL="35640" algn="ctr">
                        <a:lnSpc>
                          <a:spcPct val="100000"/>
                        </a:lnSpc>
                        <a:spcBef>
                          <a:spcPts val="136"/>
                        </a:spcBef>
                      </a:pPr>
                      <a:r>
                        <a:rPr b="0" lang="it-IT" sz="1800" spc="-7" strike="noStrike">
                          <a:solidFill>
                            <a:srgbClr val="000000"/>
                          </a:solidFill>
                          <a:latin typeface="Arial"/>
                        </a:rPr>
                        <a:t>1.8</a:t>
                      </a:r>
                      <a:endParaRPr b="0" lang="it-IT" sz="1800" spc="-1" strike="noStrike">
                        <a:latin typeface="Arial"/>
                      </a:endParaRPr>
                    </a:p>
                  </a:txBody>
                  <a:tcPr>
                    <a:solidFill>
                      <a:srgbClr val="e0e3f3"/>
                    </a:solidFill>
                  </a:tcPr>
                </a:tc>
                <a:tc>
                  <a:txBody>
                    <a:bodyPr lIns="0" rIns="0" tIns="16920" bIns="0">
                      <a:noAutofit/>
                    </a:bodyPr>
                    <a:p>
                      <a:pPr marL="1440" algn="ctr">
                        <a:lnSpc>
                          <a:spcPct val="100000"/>
                        </a:lnSpc>
                        <a:spcBef>
                          <a:spcPts val="136"/>
                        </a:spcBef>
                      </a:pPr>
                      <a:r>
                        <a:rPr b="0" lang="it-IT" sz="1800" spc="-1" strike="noStrike">
                          <a:solidFill>
                            <a:srgbClr val="000000"/>
                          </a:solidFill>
                          <a:latin typeface="Arial"/>
                        </a:rPr>
                        <a:t>-4.1</a:t>
                      </a:r>
                      <a:endParaRPr b="0" lang="it-IT" sz="1800" spc="-1" strike="noStrike">
                        <a:latin typeface="Arial"/>
                      </a:endParaRPr>
                    </a:p>
                  </a:txBody>
                  <a:tcPr>
                    <a:solidFill>
                      <a:srgbClr val="e0e3f3"/>
                    </a:solidFill>
                  </a:tcPr>
                </a:tc>
                <a:tc>
                  <a:txBody>
                    <a:bodyPr lIns="0" rIns="0" tIns="16920" bIns="0">
                      <a:noAutofit/>
                    </a:bodyPr>
                    <a:p>
                      <a:pPr algn="ctr">
                        <a:lnSpc>
                          <a:spcPct val="100000"/>
                        </a:lnSpc>
                        <a:spcBef>
                          <a:spcPts val="136"/>
                        </a:spcBef>
                      </a:pPr>
                      <a:r>
                        <a:rPr b="0" lang="it-IT" sz="1800" spc="-7" strike="noStrike">
                          <a:solidFill>
                            <a:srgbClr val="000000"/>
                          </a:solidFill>
                          <a:latin typeface="Arial"/>
                        </a:rPr>
                        <a:t>2.5</a:t>
                      </a:r>
                      <a:endParaRPr b="0" lang="it-IT" sz="1800" spc="-1" strike="noStrike">
                        <a:latin typeface="Arial"/>
                      </a:endParaRPr>
                    </a:p>
                  </a:txBody>
                  <a:tcPr>
                    <a:solidFill>
                      <a:srgbClr val="e0e3f3"/>
                    </a:solidFill>
                  </a:tcPr>
                </a:tc>
                <a:tc>
                  <a:txBody>
                    <a:bodyPr lIns="0" rIns="0" tIns="16920" bIns="0">
                      <a:noAutofit/>
                    </a:bodyPr>
                    <a:p>
                      <a:pPr marL="562680">
                        <a:lnSpc>
                          <a:spcPct val="100000"/>
                        </a:lnSpc>
                        <a:spcBef>
                          <a:spcPts val="136"/>
                        </a:spcBef>
                      </a:pPr>
                      <a:r>
                        <a:rPr b="1" lang="it-IT" sz="1800" spc="-12" strike="noStrike">
                          <a:solidFill>
                            <a:srgbClr val="000000"/>
                          </a:solidFill>
                          <a:latin typeface="Arial"/>
                        </a:rPr>
                        <a:t>Argentina</a:t>
                      </a:r>
                      <a:endParaRPr b="0" lang="it-IT" sz="1800" spc="-1" strike="noStrike">
                        <a:latin typeface="Arial"/>
                      </a:endParaRPr>
                    </a:p>
                  </a:txBody>
                  <a:tcPr>
                    <a:solidFill>
                      <a:srgbClr val="e0e3f3"/>
                    </a:solidFill>
                  </a:tcPr>
                </a:tc>
                <a:tc>
                  <a:txBody>
                    <a:bodyPr lIns="0" rIns="0" tIns="16920" bIns="0">
                      <a:noAutofit/>
                    </a:bodyPr>
                    <a:p>
                      <a:pPr marL="11520" algn="ctr">
                        <a:lnSpc>
                          <a:spcPct val="100000"/>
                        </a:lnSpc>
                        <a:spcBef>
                          <a:spcPts val="136"/>
                        </a:spcBef>
                      </a:pPr>
                      <a:r>
                        <a:rPr b="0" lang="it-IT" sz="1800" spc="-1" strike="noStrike">
                          <a:solidFill>
                            <a:srgbClr val="000000"/>
                          </a:solidFill>
                          <a:latin typeface="Arial"/>
                        </a:rPr>
                        <a:t>-2.1</a:t>
                      </a:r>
                      <a:endParaRPr b="0" lang="it-IT" sz="1800" spc="-1" strike="noStrike">
                        <a:latin typeface="Arial"/>
                      </a:endParaRPr>
                    </a:p>
                  </a:txBody>
                  <a:tcPr>
                    <a:solidFill>
                      <a:srgbClr val="e0e3f3"/>
                    </a:solidFill>
                  </a:tcPr>
                </a:tc>
                <a:tc>
                  <a:txBody>
                    <a:bodyPr lIns="0" rIns="0" tIns="16920" bIns="0">
                      <a:noAutofit/>
                    </a:bodyPr>
                    <a:p>
                      <a:pPr marL="1440" algn="ctr">
                        <a:lnSpc>
                          <a:spcPct val="100000"/>
                        </a:lnSpc>
                        <a:spcBef>
                          <a:spcPts val="136"/>
                        </a:spcBef>
                      </a:pPr>
                      <a:r>
                        <a:rPr b="0" lang="it-IT" sz="1800" spc="-32" strike="noStrike">
                          <a:solidFill>
                            <a:srgbClr val="000000"/>
                          </a:solidFill>
                          <a:latin typeface="Arial"/>
                        </a:rPr>
                        <a:t>-11.2</a:t>
                      </a:r>
                      <a:endParaRPr b="0" lang="it-IT" sz="1800" spc="-1" strike="noStrike">
                        <a:latin typeface="Arial"/>
                      </a:endParaRPr>
                    </a:p>
                  </a:txBody>
                  <a:tcPr>
                    <a:solidFill>
                      <a:srgbClr val="e0e3f3"/>
                    </a:solidFill>
                  </a:tcPr>
                </a:tc>
                <a:tc>
                  <a:txBody>
                    <a:bodyPr lIns="0" rIns="0" tIns="16920" bIns="0">
                      <a:noAutofit/>
                    </a:bodyPr>
                    <a:p>
                      <a:pPr algn="ctr">
                        <a:lnSpc>
                          <a:spcPct val="100000"/>
                        </a:lnSpc>
                        <a:spcBef>
                          <a:spcPts val="136"/>
                        </a:spcBef>
                      </a:pPr>
                      <a:r>
                        <a:rPr b="0" lang="it-IT" sz="1800" spc="-7" strike="noStrike">
                          <a:solidFill>
                            <a:srgbClr val="000000"/>
                          </a:solidFill>
                          <a:latin typeface="Arial"/>
                        </a:rPr>
                        <a:t>3.2</a:t>
                      </a:r>
                      <a:endParaRPr b="0" lang="it-IT" sz="1800" spc="-1" strike="noStrike">
                        <a:latin typeface="Arial"/>
                      </a:endParaRPr>
                    </a:p>
                  </a:txBody>
                  <a:tcPr>
                    <a:solidFill>
                      <a:srgbClr val="e0e3f3"/>
                    </a:solidFill>
                  </a:tcPr>
                </a:tc>
              </a:tr>
              <a:tr h="331920">
                <a:tc>
                  <a:txBody>
                    <a:bodyPr lIns="0" rIns="0" tIns="16920" bIns="0">
                      <a:noAutofit/>
                    </a:bodyPr>
                    <a:p>
                      <a:pPr>
                        <a:lnSpc>
                          <a:spcPct val="100000"/>
                        </a:lnSpc>
                        <a:spcBef>
                          <a:spcPts val="136"/>
                        </a:spcBef>
                      </a:pPr>
                      <a:r>
                        <a:rPr b="1" lang="it-IT" sz="1800" spc="-7" strike="noStrike">
                          <a:solidFill>
                            <a:srgbClr val="000000"/>
                          </a:solidFill>
                          <a:latin typeface="Arial"/>
                        </a:rPr>
                        <a:t>Canada</a:t>
                      </a:r>
                      <a:endParaRPr b="0" lang="it-IT" sz="1800" spc="-1" strike="noStrike">
                        <a:latin typeface="Arial"/>
                      </a:endParaRPr>
                    </a:p>
                  </a:txBody>
                  <a:tcPr>
                    <a:noFill/>
                  </a:tcPr>
                </a:tc>
                <a:tc>
                  <a:txBody>
                    <a:bodyPr lIns="0" rIns="0" tIns="16920" bIns="0">
                      <a:noAutofit/>
                    </a:bodyPr>
                    <a:p>
                      <a:pPr marL="35640" algn="ctr">
                        <a:lnSpc>
                          <a:spcPct val="100000"/>
                        </a:lnSpc>
                        <a:spcBef>
                          <a:spcPts val="136"/>
                        </a:spcBef>
                      </a:pPr>
                      <a:r>
                        <a:rPr b="0" lang="it-IT" sz="1800" spc="-7" strike="noStrike">
                          <a:solidFill>
                            <a:srgbClr val="000000"/>
                          </a:solidFill>
                          <a:latin typeface="Arial"/>
                        </a:rPr>
                        <a:t>1.7</a:t>
                      </a:r>
                      <a:endParaRPr b="0" lang="it-IT" sz="1800" spc="-1" strike="noStrike">
                        <a:latin typeface="Arial"/>
                      </a:endParaRPr>
                    </a:p>
                  </a:txBody>
                  <a:tcPr>
                    <a:noFill/>
                  </a:tcPr>
                </a:tc>
                <a:tc>
                  <a:txBody>
                    <a:bodyPr lIns="0" rIns="0" tIns="16920" bIns="0">
                      <a:noAutofit/>
                    </a:bodyPr>
                    <a:p>
                      <a:pPr marL="1440" algn="ctr">
                        <a:lnSpc>
                          <a:spcPct val="100000"/>
                        </a:lnSpc>
                        <a:spcBef>
                          <a:spcPts val="136"/>
                        </a:spcBef>
                      </a:pPr>
                      <a:r>
                        <a:rPr b="0" lang="it-IT" sz="1800" spc="-1" strike="noStrike">
                          <a:solidFill>
                            <a:srgbClr val="000000"/>
                          </a:solidFill>
                          <a:latin typeface="Arial"/>
                        </a:rPr>
                        <a:t>-5.8</a:t>
                      </a:r>
                      <a:endParaRPr b="0" lang="it-IT" sz="1800" spc="-1" strike="noStrike">
                        <a:latin typeface="Arial"/>
                      </a:endParaRPr>
                    </a:p>
                  </a:txBody>
                  <a:tcPr>
                    <a:noFill/>
                  </a:tcPr>
                </a:tc>
                <a:tc>
                  <a:txBody>
                    <a:bodyPr lIns="0" rIns="0" tIns="16920" bIns="0">
                      <a:noAutofit/>
                    </a:bodyPr>
                    <a:p>
                      <a:pPr algn="ctr">
                        <a:lnSpc>
                          <a:spcPct val="100000"/>
                        </a:lnSpc>
                        <a:spcBef>
                          <a:spcPts val="136"/>
                        </a:spcBef>
                      </a:pPr>
                      <a:r>
                        <a:rPr b="0" lang="it-IT" sz="1800" spc="-7" strike="noStrike">
                          <a:solidFill>
                            <a:srgbClr val="000000"/>
                          </a:solidFill>
                          <a:latin typeface="Arial"/>
                        </a:rPr>
                        <a:t>4.0</a:t>
                      </a:r>
                      <a:endParaRPr b="0" lang="it-IT" sz="1800" spc="-1" strike="noStrike">
                        <a:latin typeface="Arial"/>
                      </a:endParaRPr>
                    </a:p>
                  </a:txBody>
                  <a:tcPr>
                    <a:noFill/>
                  </a:tcPr>
                </a:tc>
                <a:tc>
                  <a:txBody>
                    <a:bodyPr lIns="0" rIns="0" tIns="16920" bIns="0">
                      <a:noAutofit/>
                    </a:bodyPr>
                    <a:p>
                      <a:pPr marL="562680">
                        <a:lnSpc>
                          <a:spcPct val="100000"/>
                        </a:lnSpc>
                        <a:spcBef>
                          <a:spcPts val="136"/>
                        </a:spcBef>
                      </a:pPr>
                      <a:r>
                        <a:rPr b="1" lang="it-IT" sz="1800" spc="-7" strike="noStrike">
                          <a:solidFill>
                            <a:srgbClr val="000000"/>
                          </a:solidFill>
                          <a:latin typeface="Arial"/>
                        </a:rPr>
                        <a:t>Brasile</a:t>
                      </a:r>
                      <a:endParaRPr b="0" lang="it-IT" sz="1800" spc="-1" strike="noStrike">
                        <a:latin typeface="Arial"/>
                      </a:endParaRPr>
                    </a:p>
                  </a:txBody>
                  <a:tcPr>
                    <a:noFill/>
                  </a:tcPr>
                </a:tc>
                <a:tc>
                  <a:txBody>
                    <a:bodyPr lIns="0" rIns="0" tIns="16920" bIns="0">
                      <a:noAutofit/>
                    </a:bodyPr>
                    <a:p>
                      <a:pPr marL="11520" algn="ctr">
                        <a:lnSpc>
                          <a:spcPct val="100000"/>
                        </a:lnSpc>
                        <a:spcBef>
                          <a:spcPts val="136"/>
                        </a:spcBef>
                      </a:pPr>
                      <a:r>
                        <a:rPr b="0" lang="it-IT" sz="1800" spc="-7" strike="noStrike">
                          <a:solidFill>
                            <a:srgbClr val="000000"/>
                          </a:solidFill>
                          <a:latin typeface="Arial"/>
                        </a:rPr>
                        <a:t>1.1</a:t>
                      </a:r>
                      <a:endParaRPr b="0" lang="it-IT" sz="1800" spc="-1" strike="noStrike">
                        <a:latin typeface="Arial"/>
                      </a:endParaRPr>
                    </a:p>
                  </a:txBody>
                  <a:tcPr>
                    <a:noFill/>
                  </a:tcPr>
                </a:tc>
                <a:tc>
                  <a:txBody>
                    <a:bodyPr lIns="0" rIns="0" tIns="16920" bIns="0">
                      <a:noAutofit/>
                    </a:bodyPr>
                    <a:p>
                      <a:pPr marL="1440" algn="ctr">
                        <a:lnSpc>
                          <a:spcPct val="100000"/>
                        </a:lnSpc>
                        <a:spcBef>
                          <a:spcPts val="136"/>
                        </a:spcBef>
                      </a:pPr>
                      <a:r>
                        <a:rPr b="0" lang="it-IT" sz="1800" spc="-1" strike="noStrike">
                          <a:solidFill>
                            <a:srgbClr val="000000"/>
                          </a:solidFill>
                          <a:latin typeface="Arial"/>
                        </a:rPr>
                        <a:t>-6.5</a:t>
                      </a:r>
                      <a:endParaRPr b="0" lang="it-IT" sz="1800" spc="-1" strike="noStrike">
                        <a:latin typeface="Arial"/>
                      </a:endParaRPr>
                    </a:p>
                  </a:txBody>
                  <a:tcPr>
                    <a:noFill/>
                  </a:tcPr>
                </a:tc>
                <a:tc>
                  <a:txBody>
                    <a:bodyPr lIns="0" rIns="0" tIns="16920" bIns="0">
                      <a:noAutofit/>
                    </a:bodyPr>
                    <a:p>
                      <a:pPr algn="ctr">
                        <a:lnSpc>
                          <a:spcPct val="100000"/>
                        </a:lnSpc>
                        <a:spcBef>
                          <a:spcPts val="136"/>
                        </a:spcBef>
                      </a:pPr>
                      <a:r>
                        <a:rPr b="0" lang="it-IT" sz="1800" spc="-7" strike="noStrike">
                          <a:solidFill>
                            <a:srgbClr val="000000"/>
                          </a:solidFill>
                          <a:latin typeface="Arial"/>
                        </a:rPr>
                        <a:t>3.6</a:t>
                      </a:r>
                      <a:endParaRPr b="0" lang="it-IT" sz="1800" spc="-1" strike="noStrike">
                        <a:latin typeface="Arial"/>
                      </a:endParaRPr>
                    </a:p>
                  </a:txBody>
                  <a:tcPr>
                    <a:noFill/>
                  </a:tcPr>
                </a:tc>
              </a:tr>
              <a:tr h="331920">
                <a:tc>
                  <a:txBody>
                    <a:bodyPr lIns="0" rIns="0" tIns="16920" bIns="0">
                      <a:noAutofit/>
                    </a:bodyPr>
                    <a:p>
                      <a:pPr>
                        <a:lnSpc>
                          <a:spcPct val="100000"/>
                        </a:lnSpc>
                        <a:spcBef>
                          <a:spcPts val="136"/>
                        </a:spcBef>
                      </a:pPr>
                      <a:r>
                        <a:rPr b="1" lang="it-IT" sz="1800" spc="-1" strike="noStrike">
                          <a:solidFill>
                            <a:srgbClr val="000000"/>
                          </a:solidFill>
                          <a:latin typeface="Arial"/>
                        </a:rPr>
                        <a:t>Euro</a:t>
                      </a:r>
                      <a:r>
                        <a:rPr b="1" lang="it-IT" sz="1800" spc="-7" strike="noStrike">
                          <a:solidFill>
                            <a:srgbClr val="000000"/>
                          </a:solidFill>
                          <a:latin typeface="Arial"/>
                        </a:rPr>
                        <a:t> </a:t>
                      </a:r>
                      <a:r>
                        <a:rPr b="1" lang="it-IT" sz="1800" spc="-12" strike="noStrike">
                          <a:solidFill>
                            <a:srgbClr val="000000"/>
                          </a:solidFill>
                          <a:latin typeface="Arial"/>
                        </a:rPr>
                        <a:t>area</a:t>
                      </a:r>
                      <a:endParaRPr b="0" lang="it-IT" sz="1800" spc="-1" strike="noStrike">
                        <a:latin typeface="Arial"/>
                      </a:endParaRPr>
                    </a:p>
                  </a:txBody>
                  <a:tcPr>
                    <a:solidFill>
                      <a:srgbClr val="e0e3f3"/>
                    </a:solidFill>
                  </a:tcPr>
                </a:tc>
                <a:tc>
                  <a:txBody>
                    <a:bodyPr lIns="0" rIns="0" tIns="16920" bIns="0">
                      <a:noAutofit/>
                    </a:bodyPr>
                    <a:p>
                      <a:pPr marL="35640" algn="ctr">
                        <a:lnSpc>
                          <a:spcPct val="100000"/>
                        </a:lnSpc>
                        <a:spcBef>
                          <a:spcPts val="136"/>
                        </a:spcBef>
                      </a:pPr>
                      <a:r>
                        <a:rPr b="0" lang="it-IT" sz="1800" spc="-7" strike="noStrike">
                          <a:solidFill>
                            <a:srgbClr val="000000"/>
                          </a:solidFill>
                          <a:latin typeface="Arial"/>
                        </a:rPr>
                        <a:t>1.3</a:t>
                      </a:r>
                      <a:endParaRPr b="0" lang="it-IT" sz="1800" spc="-1" strike="noStrike">
                        <a:latin typeface="Arial"/>
                      </a:endParaRPr>
                    </a:p>
                  </a:txBody>
                  <a:tcPr>
                    <a:solidFill>
                      <a:srgbClr val="e0e3f3"/>
                    </a:solidFill>
                  </a:tcPr>
                </a:tc>
                <a:tc>
                  <a:txBody>
                    <a:bodyPr lIns="0" rIns="0" tIns="16920" bIns="0">
                      <a:noAutofit/>
                    </a:bodyPr>
                    <a:p>
                      <a:pPr marL="1440" algn="ctr">
                        <a:lnSpc>
                          <a:spcPct val="100000"/>
                        </a:lnSpc>
                        <a:spcBef>
                          <a:spcPts val="136"/>
                        </a:spcBef>
                      </a:pPr>
                      <a:r>
                        <a:rPr b="0" lang="it-IT" sz="1800" spc="-1" strike="noStrike">
                          <a:solidFill>
                            <a:srgbClr val="000000"/>
                          </a:solidFill>
                          <a:latin typeface="Arial"/>
                        </a:rPr>
                        <a:t>-7.9</a:t>
                      </a:r>
                      <a:endParaRPr b="0" lang="it-IT" sz="1800" spc="-1" strike="noStrike">
                        <a:latin typeface="Arial"/>
                      </a:endParaRPr>
                    </a:p>
                  </a:txBody>
                  <a:tcPr>
                    <a:solidFill>
                      <a:srgbClr val="e0e3f3"/>
                    </a:solidFill>
                  </a:tcPr>
                </a:tc>
                <a:tc>
                  <a:txBody>
                    <a:bodyPr lIns="0" rIns="0" tIns="16920" bIns="0">
                      <a:noAutofit/>
                    </a:bodyPr>
                    <a:p>
                      <a:pPr algn="ctr">
                        <a:lnSpc>
                          <a:spcPct val="100000"/>
                        </a:lnSpc>
                        <a:spcBef>
                          <a:spcPts val="136"/>
                        </a:spcBef>
                      </a:pPr>
                      <a:r>
                        <a:rPr b="0" lang="it-IT" sz="1800" spc="-7" strike="noStrike">
                          <a:solidFill>
                            <a:srgbClr val="000000"/>
                          </a:solidFill>
                          <a:latin typeface="Arial"/>
                        </a:rPr>
                        <a:t>5.1</a:t>
                      </a:r>
                      <a:endParaRPr b="0" lang="it-IT" sz="1800" spc="-1" strike="noStrike">
                        <a:latin typeface="Arial"/>
                      </a:endParaRPr>
                    </a:p>
                  </a:txBody>
                  <a:tcPr>
                    <a:solidFill>
                      <a:srgbClr val="e0e3f3"/>
                    </a:solidFill>
                  </a:tcPr>
                </a:tc>
                <a:tc>
                  <a:txBody>
                    <a:bodyPr lIns="0" rIns="0" tIns="16920" bIns="0">
                      <a:noAutofit/>
                    </a:bodyPr>
                    <a:p>
                      <a:pPr marL="562680">
                        <a:lnSpc>
                          <a:spcPct val="100000"/>
                        </a:lnSpc>
                        <a:spcBef>
                          <a:spcPts val="136"/>
                        </a:spcBef>
                      </a:pPr>
                      <a:r>
                        <a:rPr b="1" lang="it-IT" sz="1800" spc="-1" strike="noStrike">
                          <a:solidFill>
                            <a:srgbClr val="000000"/>
                          </a:solidFill>
                          <a:latin typeface="Arial"/>
                        </a:rPr>
                        <a:t>Cina</a:t>
                      </a:r>
                      <a:endParaRPr b="0" lang="it-IT" sz="1800" spc="-1" strike="noStrike">
                        <a:latin typeface="Arial"/>
                      </a:endParaRPr>
                    </a:p>
                  </a:txBody>
                  <a:tcPr>
                    <a:solidFill>
                      <a:srgbClr val="e0e3f3"/>
                    </a:solidFill>
                  </a:tcPr>
                </a:tc>
                <a:tc>
                  <a:txBody>
                    <a:bodyPr lIns="0" rIns="0" tIns="16920" bIns="0">
                      <a:noAutofit/>
                    </a:bodyPr>
                    <a:p>
                      <a:pPr marL="11520" algn="ctr">
                        <a:lnSpc>
                          <a:spcPct val="100000"/>
                        </a:lnSpc>
                        <a:spcBef>
                          <a:spcPts val="136"/>
                        </a:spcBef>
                      </a:pPr>
                      <a:r>
                        <a:rPr b="0" lang="it-IT" sz="1800" spc="-7" strike="noStrike">
                          <a:solidFill>
                            <a:srgbClr val="000000"/>
                          </a:solidFill>
                          <a:latin typeface="Arial"/>
                        </a:rPr>
                        <a:t>6.1</a:t>
                      </a:r>
                      <a:endParaRPr b="0" lang="it-IT" sz="1800" spc="-1" strike="noStrike">
                        <a:latin typeface="Arial"/>
                      </a:endParaRPr>
                    </a:p>
                  </a:txBody>
                  <a:tcPr>
                    <a:solidFill>
                      <a:srgbClr val="e0e3f3"/>
                    </a:solidFill>
                  </a:tcPr>
                </a:tc>
                <a:tc>
                  <a:txBody>
                    <a:bodyPr lIns="0" rIns="0" tIns="16920" bIns="0">
                      <a:noAutofit/>
                    </a:bodyPr>
                    <a:p>
                      <a:pPr marL="1440" algn="ctr">
                        <a:lnSpc>
                          <a:spcPct val="100000"/>
                        </a:lnSpc>
                        <a:spcBef>
                          <a:spcPts val="136"/>
                        </a:spcBef>
                      </a:pPr>
                      <a:r>
                        <a:rPr b="0" lang="it-IT" sz="1800" spc="-7" strike="noStrike">
                          <a:solidFill>
                            <a:srgbClr val="000000"/>
                          </a:solidFill>
                          <a:latin typeface="Arial"/>
                        </a:rPr>
                        <a:t>1.8</a:t>
                      </a:r>
                      <a:endParaRPr b="0" lang="it-IT" sz="1800" spc="-1" strike="noStrike">
                        <a:latin typeface="Arial"/>
                      </a:endParaRPr>
                    </a:p>
                  </a:txBody>
                  <a:tcPr>
                    <a:solidFill>
                      <a:srgbClr val="e0e3f3"/>
                    </a:solidFill>
                  </a:tcPr>
                </a:tc>
                <a:tc>
                  <a:txBody>
                    <a:bodyPr lIns="0" rIns="0" tIns="16920" bIns="0">
                      <a:noAutofit/>
                    </a:bodyPr>
                    <a:p>
                      <a:pPr algn="ctr">
                        <a:lnSpc>
                          <a:spcPct val="100000"/>
                        </a:lnSpc>
                        <a:spcBef>
                          <a:spcPts val="136"/>
                        </a:spcBef>
                      </a:pPr>
                      <a:r>
                        <a:rPr b="0" lang="it-IT" sz="1800" spc="-7" strike="noStrike">
                          <a:solidFill>
                            <a:srgbClr val="000000"/>
                          </a:solidFill>
                          <a:latin typeface="Arial"/>
                        </a:rPr>
                        <a:t>8.0</a:t>
                      </a:r>
                      <a:endParaRPr b="0" lang="it-IT" sz="1800" spc="-1" strike="noStrike">
                        <a:latin typeface="Arial"/>
                      </a:endParaRPr>
                    </a:p>
                  </a:txBody>
                  <a:tcPr>
                    <a:solidFill>
                      <a:srgbClr val="e0e3f3"/>
                    </a:solidFill>
                  </a:tcPr>
                </a:tc>
              </a:tr>
              <a:tr h="389520">
                <a:tc>
                  <a:txBody>
                    <a:bodyPr lIns="0" rIns="0" tIns="46080" bIns="0">
                      <a:noAutofit/>
                    </a:bodyPr>
                    <a:p>
                      <a:pPr marL="380880">
                        <a:lnSpc>
                          <a:spcPct val="100000"/>
                        </a:lnSpc>
                        <a:spcBef>
                          <a:spcPts val="366"/>
                        </a:spcBef>
                      </a:pPr>
                      <a:r>
                        <a:rPr b="1" lang="it-IT" sz="1800" spc="-7" strike="noStrike">
                          <a:solidFill>
                            <a:srgbClr val="000000"/>
                          </a:solidFill>
                          <a:latin typeface="Arial"/>
                        </a:rPr>
                        <a:t>Germania</a:t>
                      </a:r>
                      <a:endParaRPr b="0" lang="it-IT" sz="1800" spc="-1" strike="noStrike">
                        <a:latin typeface="Arial"/>
                      </a:endParaRPr>
                    </a:p>
                  </a:txBody>
                  <a:tcPr>
                    <a:noFill/>
                  </a:tcPr>
                </a:tc>
                <a:tc>
                  <a:txBody>
                    <a:bodyPr lIns="0" rIns="0" tIns="46080" bIns="0">
                      <a:noAutofit/>
                    </a:bodyPr>
                    <a:p>
                      <a:pPr marL="35640" algn="ctr">
                        <a:lnSpc>
                          <a:spcPct val="100000"/>
                        </a:lnSpc>
                        <a:spcBef>
                          <a:spcPts val="366"/>
                        </a:spcBef>
                      </a:pPr>
                      <a:r>
                        <a:rPr b="0" lang="it-IT" sz="1800" spc="-7" strike="noStrike">
                          <a:solidFill>
                            <a:srgbClr val="000000"/>
                          </a:solidFill>
                          <a:latin typeface="Arial"/>
                        </a:rPr>
                        <a:t>0.6</a:t>
                      </a:r>
                      <a:endParaRPr b="0" lang="it-IT" sz="1800" spc="-1" strike="noStrike">
                        <a:latin typeface="Arial"/>
                      </a:endParaRPr>
                    </a:p>
                  </a:txBody>
                  <a:tcPr>
                    <a:noFill/>
                  </a:tcPr>
                </a:tc>
                <a:tc>
                  <a:txBody>
                    <a:bodyPr lIns="0" rIns="0" tIns="46080" bIns="0">
                      <a:noAutofit/>
                    </a:bodyPr>
                    <a:p>
                      <a:pPr marL="1440" algn="ctr">
                        <a:lnSpc>
                          <a:spcPct val="100000"/>
                        </a:lnSpc>
                        <a:spcBef>
                          <a:spcPts val="366"/>
                        </a:spcBef>
                      </a:pPr>
                      <a:r>
                        <a:rPr b="0" lang="it-IT" sz="1800" spc="-1" strike="noStrike">
                          <a:solidFill>
                            <a:srgbClr val="000000"/>
                          </a:solidFill>
                          <a:latin typeface="Arial"/>
                        </a:rPr>
                        <a:t>-5.4</a:t>
                      </a:r>
                      <a:endParaRPr b="0" lang="it-IT" sz="1800" spc="-1" strike="noStrike">
                        <a:latin typeface="Arial"/>
                      </a:endParaRPr>
                    </a:p>
                  </a:txBody>
                  <a:tcPr>
                    <a:noFill/>
                  </a:tcPr>
                </a:tc>
                <a:tc>
                  <a:txBody>
                    <a:bodyPr lIns="0" rIns="0" tIns="46080" bIns="0">
                      <a:noAutofit/>
                    </a:bodyPr>
                    <a:p>
                      <a:pPr algn="ctr">
                        <a:lnSpc>
                          <a:spcPct val="100000"/>
                        </a:lnSpc>
                        <a:spcBef>
                          <a:spcPts val="366"/>
                        </a:spcBef>
                      </a:pPr>
                      <a:r>
                        <a:rPr b="0" lang="it-IT" sz="1800" spc="-7" strike="noStrike">
                          <a:solidFill>
                            <a:srgbClr val="000000"/>
                          </a:solidFill>
                          <a:latin typeface="Arial"/>
                        </a:rPr>
                        <a:t>4.6</a:t>
                      </a:r>
                      <a:endParaRPr b="0" lang="it-IT" sz="1800" spc="-1" strike="noStrike">
                        <a:latin typeface="Arial"/>
                      </a:endParaRPr>
                    </a:p>
                  </a:txBody>
                  <a:tcPr>
                    <a:noFill/>
                  </a:tcPr>
                </a:tc>
                <a:tc>
                  <a:txBody>
                    <a:bodyPr lIns="0" rIns="0" tIns="46080" bIns="0">
                      <a:noAutofit/>
                    </a:bodyPr>
                    <a:p>
                      <a:pPr marL="562680">
                        <a:lnSpc>
                          <a:spcPct val="100000"/>
                        </a:lnSpc>
                        <a:spcBef>
                          <a:spcPts val="366"/>
                        </a:spcBef>
                      </a:pPr>
                      <a:r>
                        <a:rPr b="1" lang="it-IT" sz="1800" spc="-7" strike="noStrike">
                          <a:solidFill>
                            <a:srgbClr val="000000"/>
                          </a:solidFill>
                          <a:latin typeface="Arial"/>
                        </a:rPr>
                        <a:t>India</a:t>
                      </a:r>
                      <a:r>
                        <a:rPr b="1" lang="it-IT" sz="1800" spc="-7" strike="noStrike" baseline="34000">
                          <a:solidFill>
                            <a:srgbClr val="000000"/>
                          </a:solidFill>
                          <a:latin typeface="Arial"/>
                        </a:rPr>
                        <a:t>*</a:t>
                      </a:r>
                      <a:endParaRPr b="0" lang="it-IT" sz="1800" spc="-1" strike="noStrike">
                        <a:latin typeface="Arial"/>
                      </a:endParaRPr>
                    </a:p>
                  </a:txBody>
                  <a:tcPr>
                    <a:noFill/>
                  </a:tcPr>
                </a:tc>
                <a:tc>
                  <a:txBody>
                    <a:bodyPr lIns="0" rIns="0" tIns="46080" bIns="0">
                      <a:noAutofit/>
                    </a:bodyPr>
                    <a:p>
                      <a:pPr marL="11520" algn="ctr">
                        <a:lnSpc>
                          <a:spcPct val="100000"/>
                        </a:lnSpc>
                        <a:spcBef>
                          <a:spcPts val="366"/>
                        </a:spcBef>
                      </a:pPr>
                      <a:r>
                        <a:rPr b="0" lang="it-IT" sz="1800" spc="-7" strike="noStrike">
                          <a:solidFill>
                            <a:srgbClr val="000000"/>
                          </a:solidFill>
                          <a:latin typeface="Arial"/>
                        </a:rPr>
                        <a:t>4.2</a:t>
                      </a:r>
                      <a:endParaRPr b="0" lang="it-IT" sz="1800" spc="-1" strike="noStrike">
                        <a:latin typeface="Arial"/>
                      </a:endParaRPr>
                    </a:p>
                  </a:txBody>
                  <a:tcPr>
                    <a:noFill/>
                  </a:tcPr>
                </a:tc>
                <a:tc>
                  <a:txBody>
                    <a:bodyPr lIns="0" rIns="0" tIns="46080" bIns="0">
                      <a:noAutofit/>
                    </a:bodyPr>
                    <a:p>
                      <a:pPr algn="ctr">
                        <a:lnSpc>
                          <a:spcPct val="100000"/>
                        </a:lnSpc>
                        <a:spcBef>
                          <a:spcPts val="366"/>
                        </a:spcBef>
                      </a:pPr>
                      <a:r>
                        <a:rPr b="0" lang="it-IT" sz="1800" spc="-7" strike="noStrike">
                          <a:solidFill>
                            <a:srgbClr val="000000"/>
                          </a:solidFill>
                          <a:latin typeface="Arial"/>
                        </a:rPr>
                        <a:t>-10.2</a:t>
                      </a:r>
                      <a:endParaRPr b="0" lang="it-IT" sz="1800" spc="-1" strike="noStrike">
                        <a:latin typeface="Arial"/>
                      </a:endParaRPr>
                    </a:p>
                  </a:txBody>
                  <a:tcPr>
                    <a:noFill/>
                  </a:tcPr>
                </a:tc>
                <a:tc>
                  <a:txBody>
                    <a:bodyPr lIns="0" rIns="0" tIns="46080" bIns="0">
                      <a:noAutofit/>
                    </a:bodyPr>
                    <a:p>
                      <a:pPr algn="ctr">
                        <a:lnSpc>
                          <a:spcPct val="100000"/>
                        </a:lnSpc>
                        <a:spcBef>
                          <a:spcPts val="366"/>
                        </a:spcBef>
                      </a:pPr>
                      <a:r>
                        <a:rPr b="0" lang="it-IT" sz="1800" spc="-7" strike="noStrike">
                          <a:solidFill>
                            <a:srgbClr val="000000"/>
                          </a:solidFill>
                          <a:latin typeface="Arial"/>
                        </a:rPr>
                        <a:t>10.7</a:t>
                      </a:r>
                      <a:endParaRPr b="0" lang="it-IT" sz="1800" spc="-1" strike="noStrike">
                        <a:latin typeface="Arial"/>
                      </a:endParaRPr>
                    </a:p>
                  </a:txBody>
                  <a:tcPr>
                    <a:noFill/>
                  </a:tcPr>
                </a:tc>
              </a:tr>
              <a:tr h="331920">
                <a:tc>
                  <a:txBody>
                    <a:bodyPr lIns="0" rIns="0" tIns="17640" bIns="0">
                      <a:noAutofit/>
                    </a:bodyPr>
                    <a:p>
                      <a:pPr marL="380880">
                        <a:lnSpc>
                          <a:spcPct val="100000"/>
                        </a:lnSpc>
                        <a:spcBef>
                          <a:spcPts val="139"/>
                        </a:spcBef>
                      </a:pPr>
                      <a:r>
                        <a:rPr b="1" lang="it-IT" sz="1800" spc="-7" strike="noStrike">
                          <a:solidFill>
                            <a:srgbClr val="000000"/>
                          </a:solidFill>
                          <a:latin typeface="Arial"/>
                        </a:rPr>
                        <a:t>Francia</a:t>
                      </a:r>
                      <a:endParaRPr b="0" lang="it-IT" sz="1800" spc="-1" strike="noStrike">
                        <a:latin typeface="Arial"/>
                      </a:endParaRPr>
                    </a:p>
                  </a:txBody>
                  <a:tcPr>
                    <a:solidFill>
                      <a:srgbClr val="e0e3f3"/>
                    </a:solidFill>
                  </a:tcPr>
                </a:tc>
                <a:tc>
                  <a:txBody>
                    <a:bodyPr lIns="0" rIns="0" tIns="17640" bIns="0">
                      <a:noAutofit/>
                    </a:bodyPr>
                    <a:p>
                      <a:pPr marL="35640" algn="ctr">
                        <a:lnSpc>
                          <a:spcPct val="100000"/>
                        </a:lnSpc>
                        <a:spcBef>
                          <a:spcPts val="139"/>
                        </a:spcBef>
                      </a:pPr>
                      <a:r>
                        <a:rPr b="0" lang="it-IT" sz="1800" spc="-7" strike="noStrike">
                          <a:solidFill>
                            <a:srgbClr val="000000"/>
                          </a:solidFill>
                          <a:latin typeface="Arial"/>
                        </a:rPr>
                        <a:t>1.5</a:t>
                      </a:r>
                      <a:endParaRPr b="0" lang="it-IT" sz="1800" spc="-1" strike="noStrike">
                        <a:latin typeface="Arial"/>
                      </a:endParaRPr>
                    </a:p>
                  </a:txBody>
                  <a:tcPr>
                    <a:solidFill>
                      <a:srgbClr val="e0e3f3"/>
                    </a:solidFill>
                  </a:tcPr>
                </a:tc>
                <a:tc>
                  <a:txBody>
                    <a:bodyPr lIns="0" rIns="0" tIns="17640" bIns="0">
                      <a:noAutofit/>
                    </a:bodyPr>
                    <a:p>
                      <a:pPr marL="1440" algn="ctr">
                        <a:lnSpc>
                          <a:spcPct val="100000"/>
                        </a:lnSpc>
                        <a:spcBef>
                          <a:spcPts val="139"/>
                        </a:spcBef>
                      </a:pPr>
                      <a:r>
                        <a:rPr b="0" lang="it-IT" sz="1800" spc="-1" strike="noStrike">
                          <a:solidFill>
                            <a:srgbClr val="000000"/>
                          </a:solidFill>
                          <a:latin typeface="Arial"/>
                        </a:rPr>
                        <a:t>-9.5</a:t>
                      </a:r>
                      <a:endParaRPr b="0" lang="it-IT" sz="1800" spc="-1" strike="noStrike">
                        <a:latin typeface="Arial"/>
                      </a:endParaRPr>
                    </a:p>
                  </a:txBody>
                  <a:tcPr>
                    <a:solidFill>
                      <a:srgbClr val="e0e3f3"/>
                    </a:solid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5.8</a:t>
                      </a:r>
                      <a:endParaRPr b="0" lang="it-IT" sz="1800" spc="-1" strike="noStrike">
                        <a:latin typeface="Arial"/>
                      </a:endParaRPr>
                    </a:p>
                  </a:txBody>
                  <a:tcPr>
                    <a:solidFill>
                      <a:srgbClr val="e0e3f3"/>
                    </a:solidFill>
                  </a:tcPr>
                </a:tc>
                <a:tc>
                  <a:txBody>
                    <a:bodyPr lIns="0" rIns="0" tIns="17640" bIns="0">
                      <a:noAutofit/>
                    </a:bodyPr>
                    <a:p>
                      <a:pPr marL="562680">
                        <a:lnSpc>
                          <a:spcPct val="100000"/>
                        </a:lnSpc>
                        <a:spcBef>
                          <a:spcPts val="139"/>
                        </a:spcBef>
                      </a:pPr>
                      <a:r>
                        <a:rPr b="1" lang="it-IT" sz="1800" spc="-1" strike="noStrike">
                          <a:solidFill>
                            <a:srgbClr val="000000"/>
                          </a:solidFill>
                          <a:latin typeface="Arial"/>
                        </a:rPr>
                        <a:t>Indonesia</a:t>
                      </a:r>
                      <a:endParaRPr b="0" lang="it-IT" sz="1800" spc="-1" strike="noStrike">
                        <a:latin typeface="Arial"/>
                      </a:endParaRPr>
                    </a:p>
                  </a:txBody>
                  <a:tcPr>
                    <a:solidFill>
                      <a:srgbClr val="e0e3f3"/>
                    </a:solidFill>
                  </a:tcPr>
                </a:tc>
                <a:tc>
                  <a:txBody>
                    <a:bodyPr lIns="0" rIns="0" tIns="17640" bIns="0">
                      <a:noAutofit/>
                    </a:bodyPr>
                    <a:p>
                      <a:pPr marL="11520" algn="ctr">
                        <a:lnSpc>
                          <a:spcPct val="100000"/>
                        </a:lnSpc>
                        <a:spcBef>
                          <a:spcPts val="139"/>
                        </a:spcBef>
                      </a:pPr>
                      <a:r>
                        <a:rPr b="0" lang="it-IT" sz="1800" spc="-7" strike="noStrike">
                          <a:solidFill>
                            <a:srgbClr val="000000"/>
                          </a:solidFill>
                          <a:latin typeface="Arial"/>
                        </a:rPr>
                        <a:t>5.0</a:t>
                      </a:r>
                      <a:endParaRPr b="0" lang="it-IT" sz="1800" spc="-1" strike="noStrike">
                        <a:latin typeface="Arial"/>
                      </a:endParaRPr>
                    </a:p>
                  </a:txBody>
                  <a:tcPr>
                    <a:solidFill>
                      <a:srgbClr val="e0e3f3"/>
                    </a:solidFill>
                  </a:tcPr>
                </a:tc>
                <a:tc>
                  <a:txBody>
                    <a:bodyPr lIns="0" rIns="0" tIns="17640" bIns="0">
                      <a:noAutofit/>
                    </a:bodyPr>
                    <a:p>
                      <a:pPr marL="1440" algn="ctr">
                        <a:lnSpc>
                          <a:spcPct val="100000"/>
                        </a:lnSpc>
                        <a:spcBef>
                          <a:spcPts val="139"/>
                        </a:spcBef>
                      </a:pPr>
                      <a:r>
                        <a:rPr b="0" lang="it-IT" sz="1800" spc="-1" strike="noStrike">
                          <a:solidFill>
                            <a:srgbClr val="000000"/>
                          </a:solidFill>
                          <a:latin typeface="Arial"/>
                        </a:rPr>
                        <a:t>-3.3</a:t>
                      </a:r>
                      <a:endParaRPr b="0" lang="it-IT" sz="1800" spc="-1" strike="noStrike">
                        <a:latin typeface="Arial"/>
                      </a:endParaRPr>
                    </a:p>
                  </a:txBody>
                  <a:tcPr>
                    <a:solidFill>
                      <a:srgbClr val="e0e3f3"/>
                    </a:solid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5.3</a:t>
                      </a:r>
                      <a:endParaRPr b="0" lang="it-IT" sz="1800" spc="-1" strike="noStrike">
                        <a:latin typeface="Arial"/>
                      </a:endParaRPr>
                    </a:p>
                  </a:txBody>
                  <a:tcPr>
                    <a:solidFill>
                      <a:srgbClr val="e0e3f3"/>
                    </a:solidFill>
                  </a:tcPr>
                </a:tc>
              </a:tr>
              <a:tr h="331920">
                <a:tc>
                  <a:txBody>
                    <a:bodyPr lIns="0" rIns="0" tIns="17640" bIns="0">
                      <a:noAutofit/>
                    </a:bodyPr>
                    <a:p>
                      <a:pPr marL="380880">
                        <a:lnSpc>
                          <a:spcPct val="100000"/>
                        </a:lnSpc>
                        <a:spcBef>
                          <a:spcPts val="139"/>
                        </a:spcBef>
                      </a:pPr>
                      <a:r>
                        <a:rPr b="1" lang="it-IT" sz="1800" spc="-1" strike="noStrike">
                          <a:solidFill>
                            <a:srgbClr val="000000"/>
                          </a:solidFill>
                          <a:latin typeface="Arial"/>
                        </a:rPr>
                        <a:t>Italia</a:t>
                      </a:r>
                      <a:endParaRPr b="0" lang="it-IT" sz="1800" spc="-1" strike="noStrike">
                        <a:latin typeface="Arial"/>
                      </a:endParaRPr>
                    </a:p>
                  </a:txBody>
                  <a:tcPr>
                    <a:noFill/>
                  </a:tcPr>
                </a:tc>
                <a:tc>
                  <a:txBody>
                    <a:bodyPr lIns="0" rIns="0" tIns="17640" bIns="0">
                      <a:noAutofit/>
                    </a:bodyPr>
                    <a:p>
                      <a:pPr marL="35640" algn="ctr">
                        <a:lnSpc>
                          <a:spcPct val="100000"/>
                        </a:lnSpc>
                        <a:spcBef>
                          <a:spcPts val="139"/>
                        </a:spcBef>
                      </a:pPr>
                      <a:r>
                        <a:rPr b="0" lang="it-IT" sz="1800" spc="-7" strike="noStrike">
                          <a:solidFill>
                            <a:srgbClr val="000000"/>
                          </a:solidFill>
                          <a:latin typeface="Arial"/>
                        </a:rPr>
                        <a:t>0.3</a:t>
                      </a:r>
                      <a:endParaRPr b="0" lang="it-IT" sz="1800" spc="-1" strike="noStrike">
                        <a:latin typeface="Arial"/>
                      </a:endParaRPr>
                    </a:p>
                  </a:txBody>
                  <a:tcPr>
                    <a:no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-10.5</a:t>
                      </a:r>
                      <a:endParaRPr b="0" lang="it-IT" sz="1800" spc="-1" strike="noStrike">
                        <a:latin typeface="Arial"/>
                      </a:endParaRPr>
                    </a:p>
                  </a:txBody>
                  <a:tcPr>
                    <a:no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5.4</a:t>
                      </a:r>
                      <a:endParaRPr b="0" lang="it-IT" sz="1800" spc="-1" strike="noStrike">
                        <a:latin typeface="Arial"/>
                      </a:endParaRPr>
                    </a:p>
                  </a:txBody>
                  <a:tcPr>
                    <a:noFill/>
                  </a:tcPr>
                </a:tc>
                <a:tc>
                  <a:txBody>
                    <a:bodyPr lIns="0" rIns="0" tIns="17640" bIns="0">
                      <a:noAutofit/>
                    </a:bodyPr>
                    <a:p>
                      <a:pPr marL="562680">
                        <a:lnSpc>
                          <a:spcPct val="100000"/>
                        </a:lnSpc>
                        <a:spcBef>
                          <a:spcPts val="139"/>
                        </a:spcBef>
                      </a:pPr>
                      <a:r>
                        <a:rPr b="1" lang="it-IT" sz="1800" spc="-7" strike="noStrike">
                          <a:solidFill>
                            <a:srgbClr val="000000"/>
                          </a:solidFill>
                          <a:latin typeface="Arial"/>
                        </a:rPr>
                        <a:t>Messico</a:t>
                      </a:r>
                      <a:endParaRPr b="0" lang="it-IT" sz="1800" spc="-1" strike="noStrike">
                        <a:latin typeface="Arial"/>
                      </a:endParaRPr>
                    </a:p>
                  </a:txBody>
                  <a:tcPr>
                    <a:noFill/>
                  </a:tcPr>
                </a:tc>
                <a:tc>
                  <a:txBody>
                    <a:bodyPr lIns="0" rIns="0" tIns="17640" bIns="0">
                      <a:noAutofit/>
                    </a:bodyPr>
                    <a:p>
                      <a:pPr marL="11520" algn="ctr">
                        <a:lnSpc>
                          <a:spcPct val="100000"/>
                        </a:lnSpc>
                        <a:spcBef>
                          <a:spcPts val="139"/>
                        </a:spcBef>
                      </a:pPr>
                      <a:r>
                        <a:rPr b="0" lang="it-IT" sz="1800" spc="-1" strike="noStrike">
                          <a:solidFill>
                            <a:srgbClr val="000000"/>
                          </a:solidFill>
                          <a:latin typeface="Arial"/>
                        </a:rPr>
                        <a:t>-0.3</a:t>
                      </a:r>
                      <a:endParaRPr b="0" lang="it-IT" sz="1800" spc="-1" strike="noStrike">
                        <a:latin typeface="Arial"/>
                      </a:endParaRPr>
                    </a:p>
                  </a:txBody>
                  <a:tcPr>
                    <a:no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-10.2</a:t>
                      </a:r>
                      <a:endParaRPr b="0" lang="it-IT" sz="1800" spc="-1" strike="noStrike">
                        <a:latin typeface="Arial"/>
                      </a:endParaRPr>
                    </a:p>
                  </a:txBody>
                  <a:tcPr>
                    <a:no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3.0</a:t>
                      </a:r>
                      <a:endParaRPr b="0" lang="it-IT" sz="1800" spc="-1" strike="noStrike">
                        <a:latin typeface="Arial"/>
                      </a:endParaRPr>
                    </a:p>
                  </a:txBody>
                  <a:tcPr>
                    <a:noFill/>
                  </a:tcPr>
                </a:tc>
              </a:tr>
              <a:tr h="331920">
                <a:tc>
                  <a:txBody>
                    <a:bodyPr lIns="0" rIns="0" tIns="17640" bIns="0">
                      <a:noAutofit/>
                    </a:bodyPr>
                    <a:p>
                      <a:pPr>
                        <a:lnSpc>
                          <a:spcPct val="100000"/>
                        </a:lnSpc>
                        <a:spcBef>
                          <a:spcPts val="139"/>
                        </a:spcBef>
                      </a:pPr>
                      <a:r>
                        <a:rPr b="1" lang="it-IT" sz="1800" spc="-7" strike="noStrike">
                          <a:solidFill>
                            <a:srgbClr val="000000"/>
                          </a:solidFill>
                          <a:latin typeface="Arial"/>
                        </a:rPr>
                        <a:t>Giappone</a:t>
                      </a:r>
                      <a:endParaRPr b="0" lang="it-IT" sz="1800" spc="-1" strike="noStrike">
                        <a:latin typeface="Arial"/>
                      </a:endParaRPr>
                    </a:p>
                  </a:txBody>
                  <a:tcPr>
                    <a:solidFill>
                      <a:srgbClr val="e0e3f3"/>
                    </a:solidFill>
                  </a:tcPr>
                </a:tc>
                <a:tc>
                  <a:txBody>
                    <a:bodyPr lIns="0" rIns="0" tIns="17640" bIns="0">
                      <a:noAutofit/>
                    </a:bodyPr>
                    <a:p>
                      <a:pPr marL="35640" algn="ctr">
                        <a:lnSpc>
                          <a:spcPct val="100000"/>
                        </a:lnSpc>
                        <a:spcBef>
                          <a:spcPts val="139"/>
                        </a:spcBef>
                      </a:pPr>
                      <a:r>
                        <a:rPr b="0" lang="it-IT" sz="1800" spc="-7" strike="noStrike">
                          <a:solidFill>
                            <a:srgbClr val="000000"/>
                          </a:solidFill>
                          <a:latin typeface="Arial"/>
                        </a:rPr>
                        <a:t>0.7</a:t>
                      </a:r>
                      <a:endParaRPr b="0" lang="it-IT" sz="1800" spc="-1" strike="noStrike">
                        <a:latin typeface="Arial"/>
                      </a:endParaRPr>
                    </a:p>
                  </a:txBody>
                  <a:tcPr>
                    <a:solidFill>
                      <a:srgbClr val="e0e3f3"/>
                    </a:solidFill>
                  </a:tcPr>
                </a:tc>
                <a:tc>
                  <a:txBody>
                    <a:bodyPr lIns="0" rIns="0" tIns="17640" bIns="0">
                      <a:noAutofit/>
                    </a:bodyPr>
                    <a:p>
                      <a:pPr marL="1440" algn="ctr">
                        <a:lnSpc>
                          <a:spcPct val="100000"/>
                        </a:lnSpc>
                        <a:spcBef>
                          <a:spcPts val="139"/>
                        </a:spcBef>
                      </a:pPr>
                      <a:r>
                        <a:rPr b="0" lang="it-IT" sz="1800" spc="-1" strike="noStrike">
                          <a:solidFill>
                            <a:srgbClr val="000000"/>
                          </a:solidFill>
                          <a:latin typeface="Arial"/>
                        </a:rPr>
                        <a:t>-5.8</a:t>
                      </a:r>
                      <a:endParaRPr b="0" lang="it-IT" sz="1800" spc="-1" strike="noStrike">
                        <a:latin typeface="Arial"/>
                      </a:endParaRPr>
                    </a:p>
                  </a:txBody>
                  <a:tcPr>
                    <a:solidFill>
                      <a:srgbClr val="e0e3f3"/>
                    </a:solid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1.5</a:t>
                      </a:r>
                      <a:endParaRPr b="0" lang="it-IT" sz="1800" spc="-1" strike="noStrike">
                        <a:latin typeface="Arial"/>
                      </a:endParaRPr>
                    </a:p>
                  </a:txBody>
                  <a:tcPr>
                    <a:solidFill>
                      <a:srgbClr val="e0e3f3"/>
                    </a:solidFill>
                  </a:tcPr>
                </a:tc>
                <a:tc>
                  <a:txBody>
                    <a:bodyPr lIns="0" rIns="0" tIns="17640" bIns="0">
                      <a:noAutofit/>
                    </a:bodyPr>
                    <a:p>
                      <a:pPr marL="562680">
                        <a:lnSpc>
                          <a:spcPct val="100000"/>
                        </a:lnSpc>
                        <a:spcBef>
                          <a:spcPts val="139"/>
                        </a:spcBef>
                      </a:pPr>
                      <a:r>
                        <a:rPr b="1" lang="it-IT" sz="1800" spc="-7" strike="noStrike">
                          <a:solidFill>
                            <a:srgbClr val="000000"/>
                          </a:solidFill>
                          <a:latin typeface="Arial"/>
                        </a:rPr>
                        <a:t>Russia</a:t>
                      </a:r>
                      <a:endParaRPr b="0" lang="it-IT" sz="1800" spc="-1" strike="noStrike">
                        <a:latin typeface="Arial"/>
                      </a:endParaRPr>
                    </a:p>
                  </a:txBody>
                  <a:tcPr>
                    <a:solidFill>
                      <a:srgbClr val="e0e3f3"/>
                    </a:solidFill>
                  </a:tcPr>
                </a:tc>
                <a:tc>
                  <a:txBody>
                    <a:bodyPr lIns="0" rIns="0" tIns="17640" bIns="0">
                      <a:noAutofit/>
                    </a:bodyPr>
                    <a:p>
                      <a:pPr marL="11520" algn="ctr">
                        <a:lnSpc>
                          <a:spcPct val="100000"/>
                        </a:lnSpc>
                        <a:spcBef>
                          <a:spcPts val="139"/>
                        </a:spcBef>
                      </a:pPr>
                      <a:r>
                        <a:rPr b="0" lang="it-IT" sz="1800" spc="-7" strike="noStrike">
                          <a:solidFill>
                            <a:srgbClr val="000000"/>
                          </a:solidFill>
                          <a:latin typeface="Arial"/>
                        </a:rPr>
                        <a:t>1.4</a:t>
                      </a:r>
                      <a:endParaRPr b="0" lang="it-IT" sz="1800" spc="-1" strike="noStrike">
                        <a:latin typeface="Arial"/>
                      </a:endParaRPr>
                    </a:p>
                  </a:txBody>
                  <a:tcPr>
                    <a:solidFill>
                      <a:srgbClr val="e0e3f3"/>
                    </a:solidFill>
                  </a:tcPr>
                </a:tc>
                <a:tc>
                  <a:txBody>
                    <a:bodyPr lIns="0" rIns="0" tIns="17640" bIns="0">
                      <a:noAutofit/>
                    </a:bodyPr>
                    <a:p>
                      <a:pPr marL="1440" algn="ctr">
                        <a:lnSpc>
                          <a:spcPct val="100000"/>
                        </a:lnSpc>
                        <a:spcBef>
                          <a:spcPts val="139"/>
                        </a:spcBef>
                      </a:pPr>
                      <a:r>
                        <a:rPr b="0" lang="it-IT" sz="1800" spc="-1" strike="noStrike">
                          <a:solidFill>
                            <a:srgbClr val="000000"/>
                          </a:solidFill>
                          <a:latin typeface="Arial"/>
                        </a:rPr>
                        <a:t>-7.3</a:t>
                      </a:r>
                      <a:endParaRPr b="0" lang="it-IT" sz="1800" spc="-1" strike="noStrike">
                        <a:latin typeface="Arial"/>
                      </a:endParaRPr>
                    </a:p>
                  </a:txBody>
                  <a:tcPr>
                    <a:solidFill>
                      <a:srgbClr val="e0e3f3"/>
                    </a:solid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5.0</a:t>
                      </a:r>
                      <a:endParaRPr b="0" lang="it-IT" sz="1800" spc="-1" strike="noStrike">
                        <a:latin typeface="Arial"/>
                      </a:endParaRPr>
                    </a:p>
                  </a:txBody>
                  <a:tcPr>
                    <a:solidFill>
                      <a:srgbClr val="e0e3f3"/>
                    </a:solidFill>
                  </a:tcPr>
                </a:tc>
              </a:tr>
              <a:tr h="331920">
                <a:tc>
                  <a:txBody>
                    <a:bodyPr lIns="0" rIns="0" tIns="17640" bIns="0">
                      <a:noAutofit/>
                    </a:bodyPr>
                    <a:p>
                      <a:pPr>
                        <a:lnSpc>
                          <a:spcPct val="100000"/>
                        </a:lnSpc>
                        <a:spcBef>
                          <a:spcPts val="139"/>
                        </a:spcBef>
                      </a:pPr>
                      <a:r>
                        <a:rPr b="1" lang="it-IT" sz="1800" spc="-7" strike="noStrike">
                          <a:solidFill>
                            <a:srgbClr val="000000"/>
                          </a:solidFill>
                          <a:latin typeface="Arial"/>
                        </a:rPr>
                        <a:t>Corea</a:t>
                      </a:r>
                      <a:endParaRPr b="0" lang="it-IT" sz="1800" spc="-1" strike="noStrike">
                        <a:latin typeface="Arial"/>
                      </a:endParaRPr>
                    </a:p>
                  </a:txBody>
                  <a:tcPr>
                    <a:noFill/>
                  </a:tcPr>
                </a:tc>
                <a:tc>
                  <a:txBody>
                    <a:bodyPr lIns="0" rIns="0" tIns="17640" bIns="0">
                      <a:noAutofit/>
                    </a:bodyPr>
                    <a:p>
                      <a:pPr marL="35640" algn="ctr">
                        <a:lnSpc>
                          <a:spcPct val="100000"/>
                        </a:lnSpc>
                        <a:spcBef>
                          <a:spcPts val="139"/>
                        </a:spcBef>
                      </a:pPr>
                      <a:r>
                        <a:rPr b="0" lang="it-IT" sz="1800" spc="-7" strike="noStrike">
                          <a:solidFill>
                            <a:srgbClr val="000000"/>
                          </a:solidFill>
                          <a:latin typeface="Arial"/>
                        </a:rPr>
                        <a:t>2.0</a:t>
                      </a:r>
                      <a:endParaRPr b="0" lang="it-IT" sz="1800" spc="-1" strike="noStrike">
                        <a:latin typeface="Arial"/>
                      </a:endParaRPr>
                    </a:p>
                  </a:txBody>
                  <a:tcPr>
                    <a:noFill/>
                  </a:tcPr>
                </a:tc>
                <a:tc>
                  <a:txBody>
                    <a:bodyPr lIns="0" rIns="0" tIns="17640" bIns="0">
                      <a:noAutofit/>
                    </a:bodyPr>
                    <a:p>
                      <a:pPr marL="1440" algn="ctr">
                        <a:lnSpc>
                          <a:spcPct val="100000"/>
                        </a:lnSpc>
                        <a:spcBef>
                          <a:spcPts val="139"/>
                        </a:spcBef>
                      </a:pPr>
                      <a:r>
                        <a:rPr b="0" lang="it-IT" sz="1800" spc="-1" strike="noStrike">
                          <a:solidFill>
                            <a:srgbClr val="000000"/>
                          </a:solidFill>
                          <a:latin typeface="Arial"/>
                        </a:rPr>
                        <a:t>-1.0</a:t>
                      </a:r>
                      <a:endParaRPr b="0" lang="it-IT" sz="1800" spc="-1" strike="noStrike">
                        <a:latin typeface="Arial"/>
                      </a:endParaRPr>
                    </a:p>
                  </a:txBody>
                  <a:tcPr>
                    <a:no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3.1</a:t>
                      </a:r>
                      <a:endParaRPr b="0" lang="it-IT" sz="1800" spc="-1" strike="noStrike">
                        <a:latin typeface="Arial"/>
                      </a:endParaRPr>
                    </a:p>
                  </a:txBody>
                  <a:tcPr>
                    <a:noFill/>
                  </a:tcPr>
                </a:tc>
                <a:tc>
                  <a:txBody>
                    <a:bodyPr lIns="0" rIns="0" tIns="17640" bIns="0">
                      <a:noAutofit/>
                    </a:bodyPr>
                    <a:p>
                      <a:pPr marL="562680">
                        <a:lnSpc>
                          <a:spcPct val="100000"/>
                        </a:lnSpc>
                        <a:spcBef>
                          <a:spcPts val="139"/>
                        </a:spcBef>
                      </a:pPr>
                      <a:r>
                        <a:rPr b="1" lang="it-IT" sz="1800" spc="-15" strike="noStrike">
                          <a:solidFill>
                            <a:srgbClr val="000000"/>
                          </a:solidFill>
                          <a:latin typeface="Arial"/>
                        </a:rPr>
                        <a:t>Arabia Saudita</a:t>
                      </a:r>
                      <a:endParaRPr b="0" lang="it-IT" sz="1800" spc="-1" strike="noStrike">
                        <a:latin typeface="Arial"/>
                      </a:endParaRPr>
                    </a:p>
                  </a:txBody>
                  <a:tcPr>
                    <a:noFill/>
                  </a:tcPr>
                </a:tc>
                <a:tc>
                  <a:txBody>
                    <a:bodyPr lIns="0" rIns="0" tIns="17640" bIns="0">
                      <a:noAutofit/>
                    </a:bodyPr>
                    <a:p>
                      <a:pPr marL="11520" algn="ctr">
                        <a:lnSpc>
                          <a:spcPct val="100000"/>
                        </a:lnSpc>
                        <a:spcBef>
                          <a:spcPts val="139"/>
                        </a:spcBef>
                      </a:pPr>
                      <a:r>
                        <a:rPr b="0" lang="it-IT" sz="1800" spc="-7" strike="noStrike">
                          <a:solidFill>
                            <a:srgbClr val="000000"/>
                          </a:solidFill>
                          <a:latin typeface="Arial"/>
                        </a:rPr>
                        <a:t>0.4</a:t>
                      </a:r>
                      <a:endParaRPr b="0" lang="it-IT" sz="1800" spc="-1" strike="noStrike">
                        <a:latin typeface="Arial"/>
                      </a:endParaRPr>
                    </a:p>
                  </a:txBody>
                  <a:tcPr>
                    <a:noFill/>
                  </a:tcPr>
                </a:tc>
                <a:tc>
                  <a:txBody>
                    <a:bodyPr lIns="0" rIns="0" tIns="17640" bIns="0">
                      <a:noAutofit/>
                    </a:bodyPr>
                    <a:p>
                      <a:pPr marL="1440" algn="ctr">
                        <a:lnSpc>
                          <a:spcPct val="100000"/>
                        </a:lnSpc>
                        <a:spcBef>
                          <a:spcPts val="139"/>
                        </a:spcBef>
                      </a:pPr>
                      <a:r>
                        <a:rPr b="0" lang="it-IT" sz="1800" spc="-1" strike="noStrike">
                          <a:solidFill>
                            <a:srgbClr val="000000"/>
                          </a:solidFill>
                          <a:latin typeface="Arial"/>
                        </a:rPr>
                        <a:t>-6.8</a:t>
                      </a:r>
                      <a:endParaRPr b="0" lang="it-IT" sz="1800" spc="-1" strike="noStrike">
                        <a:latin typeface="Arial"/>
                      </a:endParaRPr>
                    </a:p>
                  </a:txBody>
                  <a:tcPr>
                    <a:no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3.2</a:t>
                      </a:r>
                      <a:endParaRPr b="0" lang="it-IT" sz="1800" spc="-1" strike="noStrike">
                        <a:latin typeface="Arial"/>
                      </a:endParaRPr>
                    </a:p>
                  </a:txBody>
                  <a:tcPr>
                    <a:noFill/>
                  </a:tcPr>
                </a:tc>
              </a:tr>
              <a:tr h="331920">
                <a:tc>
                  <a:txBody>
                    <a:bodyPr lIns="0" rIns="0" tIns="17640" bIns="0">
                      <a:noAutofit/>
                    </a:bodyPr>
                    <a:p>
                      <a:pPr>
                        <a:lnSpc>
                          <a:spcPct val="100000"/>
                        </a:lnSpc>
                        <a:spcBef>
                          <a:spcPts val="139"/>
                        </a:spcBef>
                      </a:pPr>
                      <a:r>
                        <a:rPr b="1" lang="it-IT" sz="1800" spc="-1" strike="noStrike">
                          <a:solidFill>
                            <a:srgbClr val="000000"/>
                          </a:solidFill>
                          <a:latin typeface="Arial"/>
                        </a:rPr>
                        <a:t>Regno Unito</a:t>
                      </a:r>
                      <a:endParaRPr b="0" lang="it-IT" sz="1800" spc="-1" strike="noStrike">
                        <a:latin typeface="Arial"/>
                      </a:endParaRPr>
                    </a:p>
                  </a:txBody>
                  <a:tcPr>
                    <a:solidFill>
                      <a:srgbClr val="e0e3f3"/>
                    </a:solidFill>
                  </a:tcPr>
                </a:tc>
                <a:tc>
                  <a:txBody>
                    <a:bodyPr lIns="0" rIns="0" tIns="17640" bIns="0">
                      <a:noAutofit/>
                    </a:bodyPr>
                    <a:p>
                      <a:pPr marL="35640" algn="ctr">
                        <a:lnSpc>
                          <a:spcPct val="100000"/>
                        </a:lnSpc>
                        <a:spcBef>
                          <a:spcPts val="139"/>
                        </a:spcBef>
                      </a:pPr>
                      <a:r>
                        <a:rPr b="0" lang="it-IT" sz="1800" spc="-7" strike="noStrike">
                          <a:solidFill>
                            <a:srgbClr val="000000"/>
                          </a:solidFill>
                          <a:latin typeface="Arial"/>
                        </a:rPr>
                        <a:t>1.5</a:t>
                      </a:r>
                      <a:endParaRPr b="0" lang="it-IT" sz="1800" spc="-1" strike="noStrike">
                        <a:latin typeface="Arial"/>
                      </a:endParaRPr>
                    </a:p>
                  </a:txBody>
                  <a:tcPr>
                    <a:solidFill>
                      <a:srgbClr val="e0e3f3"/>
                    </a:solid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-10.1</a:t>
                      </a:r>
                      <a:endParaRPr b="0" lang="it-IT" sz="1800" spc="-1" strike="noStrike">
                        <a:latin typeface="Arial"/>
                      </a:endParaRPr>
                    </a:p>
                  </a:txBody>
                  <a:tcPr>
                    <a:solidFill>
                      <a:srgbClr val="e0e3f3"/>
                    </a:solid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7.6</a:t>
                      </a:r>
                      <a:endParaRPr b="0" lang="it-IT" sz="1800" spc="-1" strike="noStrike">
                        <a:latin typeface="Arial"/>
                      </a:endParaRPr>
                    </a:p>
                  </a:txBody>
                  <a:tcPr>
                    <a:solidFill>
                      <a:srgbClr val="e0e3f3"/>
                    </a:solidFill>
                  </a:tcPr>
                </a:tc>
                <a:tc>
                  <a:txBody>
                    <a:bodyPr lIns="0" rIns="0" tIns="17640" bIns="0">
                      <a:noAutofit/>
                    </a:bodyPr>
                    <a:p>
                      <a:pPr marL="562680">
                        <a:lnSpc>
                          <a:spcPct val="100000"/>
                        </a:lnSpc>
                        <a:spcBef>
                          <a:spcPts val="139"/>
                        </a:spcBef>
                      </a:pPr>
                      <a:r>
                        <a:rPr b="1" lang="it-IT" sz="1800" spc="-1" strike="noStrike">
                          <a:solidFill>
                            <a:srgbClr val="000000"/>
                          </a:solidFill>
                          <a:latin typeface="Arial"/>
                        </a:rPr>
                        <a:t>Sud Africa</a:t>
                      </a:r>
                      <a:endParaRPr b="0" lang="it-IT" sz="1800" spc="-1" strike="noStrike">
                        <a:latin typeface="Arial"/>
                      </a:endParaRPr>
                    </a:p>
                  </a:txBody>
                  <a:tcPr>
                    <a:solidFill>
                      <a:srgbClr val="e0e3f3"/>
                    </a:solidFill>
                  </a:tcPr>
                </a:tc>
                <a:tc>
                  <a:txBody>
                    <a:bodyPr lIns="0" rIns="0" tIns="17640" bIns="0">
                      <a:noAutofit/>
                    </a:bodyPr>
                    <a:p>
                      <a:pPr marL="11520" algn="ctr">
                        <a:lnSpc>
                          <a:spcPct val="100000"/>
                        </a:lnSpc>
                        <a:spcBef>
                          <a:spcPts val="139"/>
                        </a:spcBef>
                      </a:pPr>
                      <a:r>
                        <a:rPr b="0" lang="it-IT" sz="1800" spc="-7" strike="noStrike">
                          <a:solidFill>
                            <a:srgbClr val="000000"/>
                          </a:solidFill>
                          <a:latin typeface="Arial"/>
                        </a:rPr>
                        <a:t>0.1</a:t>
                      </a:r>
                      <a:endParaRPr b="0" lang="it-IT" sz="1800" spc="-1" strike="noStrike">
                        <a:latin typeface="Arial"/>
                      </a:endParaRPr>
                    </a:p>
                  </a:txBody>
                  <a:tcPr>
                    <a:solidFill>
                      <a:srgbClr val="e0e3f3"/>
                    </a:solidFill>
                  </a:tcPr>
                </a:tc>
                <a:tc>
                  <a:txBody>
                    <a:bodyPr lIns="0" rIns="0" tIns="17640" bIns="0">
                      <a:noAutofit/>
                    </a:bodyPr>
                    <a:p>
                      <a:pPr marL="1440" algn="ctr">
                        <a:lnSpc>
                          <a:spcPct val="100000"/>
                        </a:lnSpc>
                        <a:spcBef>
                          <a:spcPts val="139"/>
                        </a:spcBef>
                      </a:pPr>
                      <a:r>
                        <a:rPr b="0" lang="it-IT" sz="1800" spc="-32" strike="noStrike">
                          <a:solidFill>
                            <a:srgbClr val="000000"/>
                          </a:solidFill>
                          <a:latin typeface="Arial"/>
                        </a:rPr>
                        <a:t>-11.5</a:t>
                      </a:r>
                      <a:endParaRPr b="0" lang="it-IT" sz="1800" spc="-1" strike="noStrike">
                        <a:latin typeface="Arial"/>
                      </a:endParaRPr>
                    </a:p>
                  </a:txBody>
                  <a:tcPr>
                    <a:solidFill>
                      <a:srgbClr val="e0e3f3"/>
                    </a:solidFill>
                  </a:tcPr>
                </a:tc>
                <a:tc>
                  <a:txBody>
                    <a:bodyPr lIns="0" rIns="0" tIns="17640" bIns="0">
                      <a:noAutofit/>
                    </a:bodyPr>
                    <a:p>
                      <a:pPr algn="ctr">
                        <a:lnSpc>
                          <a:spcPct val="100000"/>
                        </a:lnSpc>
                        <a:spcBef>
                          <a:spcPts val="139"/>
                        </a:spcBef>
                      </a:pPr>
                      <a:r>
                        <a:rPr b="0" lang="it-IT" sz="1800" spc="-7" strike="noStrike">
                          <a:solidFill>
                            <a:srgbClr val="000000"/>
                          </a:solidFill>
                          <a:latin typeface="Arial"/>
                        </a:rPr>
                        <a:t>1.4</a:t>
                      </a:r>
                      <a:endParaRPr b="0" lang="it-IT" sz="1800" spc="-1" strike="noStrike">
                        <a:latin typeface="Arial"/>
                      </a:endParaRPr>
                    </a:p>
                  </a:txBody>
                  <a:tcPr>
                    <a:solidFill>
                      <a:srgbClr val="e0e3f3"/>
                    </a:solidFill>
                  </a:tcPr>
                </a:tc>
              </a:tr>
              <a:tr h="295920">
                <a:tc>
                  <a:txBody>
                    <a:bodyPr lIns="0" rIns="0" tIns="17640" bIns="0">
                      <a:noAutofit/>
                    </a:bodyPr>
                    <a:p>
                      <a:pPr>
                        <a:lnSpc>
                          <a:spcPts val="2081"/>
                        </a:lnSpc>
                        <a:spcBef>
                          <a:spcPts val="139"/>
                        </a:spcBef>
                      </a:pPr>
                      <a:r>
                        <a:rPr b="1" lang="it-IT" sz="1800" spc="-1" strike="noStrike">
                          <a:solidFill>
                            <a:srgbClr val="000000"/>
                          </a:solidFill>
                          <a:latin typeface="Arial"/>
                        </a:rPr>
                        <a:t>Stati Uniti</a:t>
                      </a:r>
                      <a:endParaRPr b="0" lang="it-IT" sz="1800" spc="-1" strike="noStrike">
                        <a:latin typeface="Arial"/>
                      </a:endParaRPr>
                    </a:p>
                  </a:txBody>
                  <a:tcPr>
                    <a:noFill/>
                  </a:tcPr>
                </a:tc>
                <a:tc>
                  <a:txBody>
                    <a:bodyPr lIns="0" rIns="0" tIns="17640" bIns="0">
                      <a:noAutofit/>
                    </a:bodyPr>
                    <a:p>
                      <a:pPr marL="35640" algn="ctr">
                        <a:lnSpc>
                          <a:spcPts val="2081"/>
                        </a:lnSpc>
                        <a:spcBef>
                          <a:spcPts val="139"/>
                        </a:spcBef>
                      </a:pPr>
                      <a:r>
                        <a:rPr b="0" lang="it-IT" sz="1800" spc="-7" strike="noStrike">
                          <a:solidFill>
                            <a:srgbClr val="000000"/>
                          </a:solidFill>
                          <a:latin typeface="Arial"/>
                        </a:rPr>
                        <a:t>2.2</a:t>
                      </a:r>
                      <a:endParaRPr b="0" lang="it-IT" sz="1800" spc="-1" strike="noStrike">
                        <a:latin typeface="Arial"/>
                      </a:endParaRPr>
                    </a:p>
                  </a:txBody>
                  <a:tcPr>
                    <a:noFill/>
                  </a:tcPr>
                </a:tc>
                <a:tc>
                  <a:txBody>
                    <a:bodyPr lIns="0" rIns="0" tIns="17640" bIns="0">
                      <a:noAutofit/>
                    </a:bodyPr>
                    <a:p>
                      <a:pPr marL="1440" algn="ctr">
                        <a:lnSpc>
                          <a:spcPts val="2081"/>
                        </a:lnSpc>
                        <a:spcBef>
                          <a:spcPts val="139"/>
                        </a:spcBef>
                      </a:pPr>
                      <a:r>
                        <a:rPr b="0" lang="it-IT" sz="1800" spc="-1" strike="noStrike">
                          <a:solidFill>
                            <a:srgbClr val="000000"/>
                          </a:solidFill>
                          <a:latin typeface="Arial"/>
                        </a:rPr>
                        <a:t>-3.8</a:t>
                      </a:r>
                      <a:endParaRPr b="0" lang="it-IT" sz="1800" spc="-1" strike="noStrike">
                        <a:latin typeface="Arial"/>
                      </a:endParaRPr>
                    </a:p>
                  </a:txBody>
                  <a:tcPr>
                    <a:noFill/>
                  </a:tcPr>
                </a:tc>
                <a:tc>
                  <a:txBody>
                    <a:bodyPr lIns="0" rIns="0" tIns="17640" bIns="0">
                      <a:noAutofit/>
                    </a:bodyPr>
                    <a:p>
                      <a:pPr algn="ctr">
                        <a:lnSpc>
                          <a:spcPts val="2081"/>
                        </a:lnSpc>
                        <a:spcBef>
                          <a:spcPts val="139"/>
                        </a:spcBef>
                      </a:pPr>
                      <a:r>
                        <a:rPr b="0" lang="it-IT" sz="1800" spc="-7" strike="noStrike">
                          <a:solidFill>
                            <a:srgbClr val="000000"/>
                          </a:solidFill>
                          <a:latin typeface="Arial"/>
                        </a:rPr>
                        <a:t>4.0</a:t>
                      </a:r>
                      <a:endParaRPr b="0" lang="it-IT" sz="1800" spc="-1" strike="noStrike">
                        <a:latin typeface="Arial"/>
                      </a:endParaRPr>
                    </a:p>
                  </a:txBody>
                  <a:tcPr>
                    <a:noFill/>
                  </a:tcPr>
                </a:tc>
                <a:tc>
                  <a:txBody>
                    <a:bodyPr lIns="0" rIns="0" tIns="17640" bIns="0">
                      <a:noAutofit/>
                    </a:bodyPr>
                    <a:p>
                      <a:pPr marL="562680">
                        <a:lnSpc>
                          <a:spcPts val="2081"/>
                        </a:lnSpc>
                        <a:spcBef>
                          <a:spcPts val="139"/>
                        </a:spcBef>
                      </a:pPr>
                      <a:r>
                        <a:rPr b="1" lang="it-IT" sz="1800" spc="-26" strike="noStrike">
                          <a:solidFill>
                            <a:srgbClr val="000000"/>
                          </a:solidFill>
                          <a:latin typeface="Arial"/>
                        </a:rPr>
                        <a:t>Turchia</a:t>
                      </a:r>
                      <a:endParaRPr b="0" lang="it-IT" sz="1800" spc="-1" strike="noStrike">
                        <a:latin typeface="Arial"/>
                      </a:endParaRPr>
                    </a:p>
                  </a:txBody>
                  <a:tcPr>
                    <a:noFill/>
                  </a:tcPr>
                </a:tc>
                <a:tc>
                  <a:txBody>
                    <a:bodyPr lIns="0" rIns="0" tIns="17640" bIns="0">
                      <a:noAutofit/>
                    </a:bodyPr>
                    <a:p>
                      <a:pPr marL="11520" algn="ctr">
                        <a:lnSpc>
                          <a:spcPts val="2081"/>
                        </a:lnSpc>
                        <a:spcBef>
                          <a:spcPts val="139"/>
                        </a:spcBef>
                      </a:pPr>
                      <a:r>
                        <a:rPr b="0" lang="it-IT" sz="1800" spc="-7" strike="noStrike">
                          <a:solidFill>
                            <a:srgbClr val="000000"/>
                          </a:solidFill>
                          <a:latin typeface="Arial"/>
                        </a:rPr>
                        <a:t>0.9</a:t>
                      </a:r>
                      <a:endParaRPr b="0" lang="it-IT" sz="1800" spc="-1" strike="noStrike">
                        <a:latin typeface="Arial"/>
                      </a:endParaRPr>
                    </a:p>
                  </a:txBody>
                  <a:tcPr>
                    <a:noFill/>
                  </a:tcPr>
                </a:tc>
                <a:tc>
                  <a:txBody>
                    <a:bodyPr lIns="0" rIns="0" tIns="17640" bIns="0">
                      <a:noAutofit/>
                    </a:bodyPr>
                    <a:p>
                      <a:pPr marL="1440" algn="ctr">
                        <a:lnSpc>
                          <a:spcPts val="2081"/>
                        </a:lnSpc>
                        <a:spcBef>
                          <a:spcPts val="139"/>
                        </a:spcBef>
                      </a:pPr>
                      <a:r>
                        <a:rPr b="0" lang="it-IT" sz="1800" spc="-1" strike="noStrike">
                          <a:solidFill>
                            <a:srgbClr val="000000"/>
                          </a:solidFill>
                          <a:latin typeface="Arial"/>
                        </a:rPr>
                        <a:t>-2.9</a:t>
                      </a:r>
                      <a:endParaRPr b="0" lang="it-IT" sz="1800" spc="-1" strike="noStrike">
                        <a:latin typeface="Arial"/>
                      </a:endParaRPr>
                    </a:p>
                  </a:txBody>
                  <a:tcPr>
                    <a:noFill/>
                  </a:tcPr>
                </a:tc>
                <a:tc>
                  <a:txBody>
                    <a:bodyPr lIns="0" rIns="0" tIns="17640" bIns="0">
                      <a:noAutofit/>
                    </a:bodyPr>
                    <a:p>
                      <a:pPr algn="ctr">
                        <a:lnSpc>
                          <a:spcPts val="2081"/>
                        </a:lnSpc>
                        <a:spcBef>
                          <a:spcPts val="139"/>
                        </a:spcBef>
                      </a:pPr>
                      <a:r>
                        <a:rPr b="0" lang="it-IT" sz="1800" spc="-7" strike="noStrike">
                          <a:solidFill>
                            <a:srgbClr val="000000"/>
                          </a:solidFill>
                          <a:latin typeface="Arial"/>
                        </a:rPr>
                        <a:t>3.9</a:t>
                      </a:r>
                      <a:endParaRPr b="0" lang="it-IT" sz="1800" spc="-1" strike="noStrike">
                        <a:latin typeface="Arial"/>
                      </a:endParaRPr>
                    </a:p>
                  </a:txBody>
                  <a:tcPr>
                    <a:noFill/>
                  </a:tcPr>
                </a:tc>
              </a:tr>
            </a:tbl>
          </a:graphicData>
        </a:graphic>
      </p:graphicFrame>
      <p:sp>
        <p:nvSpPr>
          <p:cNvPr id="123" name="CustomShape 4"/>
          <p:cNvSpPr/>
          <p:nvPr/>
        </p:nvSpPr>
        <p:spPr>
          <a:xfrm>
            <a:off x="5177160" y="893520"/>
            <a:ext cx="2097000" cy="533160"/>
          </a:xfrm>
          <a:prstGeom prst="rect">
            <a:avLst/>
          </a:prstGeom>
          <a:noFill/>
          <a:ln>
            <a:noFill/>
          </a:ln>
        </p:spPr>
        <p:style>
          <a:lnRef idx="0"/>
          <a:fillRef idx="0"/>
          <a:effectRef idx="0"/>
          <a:fontRef idx="minor"/>
        </p:style>
        <p:txBody>
          <a:bodyPr lIns="0" rIns="0" tIns="13320" bIns="0">
            <a:spAutoFit/>
          </a:bodyPr>
          <a:p>
            <a:pPr algn="ctr">
              <a:lnSpc>
                <a:spcPct val="100000"/>
              </a:lnSpc>
              <a:spcBef>
                <a:spcPts val="105"/>
              </a:spcBef>
            </a:pPr>
            <a:r>
              <a:rPr b="1" lang="it-IT" sz="2000" spc="-1" strike="noStrike">
                <a:solidFill>
                  <a:srgbClr val="171717"/>
                </a:solidFill>
                <a:latin typeface="Arial"/>
              </a:rPr>
              <a:t>Crecita PIL reale</a:t>
            </a:r>
            <a:endParaRPr b="0" lang="it-IT" sz="2000" spc="-1" strike="noStrike">
              <a:latin typeface="Arial"/>
            </a:endParaRPr>
          </a:p>
          <a:p>
            <a:pPr marL="720" algn="ctr">
              <a:lnSpc>
                <a:spcPct val="100000"/>
              </a:lnSpc>
              <a:spcBef>
                <a:spcPts val="11"/>
              </a:spcBef>
            </a:pPr>
            <a:r>
              <a:rPr b="0" i="1" lang="it-IT" sz="1400" spc="-7" strike="noStrike">
                <a:solidFill>
                  <a:srgbClr val="171717"/>
                </a:solidFill>
                <a:latin typeface="Arial"/>
              </a:rPr>
              <a:t>%,</a:t>
            </a:r>
            <a:r>
              <a:rPr b="0" i="1" lang="it-IT" sz="1400" spc="-15" strike="noStrike">
                <a:solidFill>
                  <a:srgbClr val="171717"/>
                </a:solidFill>
                <a:latin typeface="Arial"/>
              </a:rPr>
              <a:t> </a:t>
            </a:r>
            <a:r>
              <a:rPr b="0" i="1" lang="it-IT" sz="1400" spc="-7" strike="noStrike">
                <a:solidFill>
                  <a:srgbClr val="171717"/>
                </a:solidFill>
                <a:latin typeface="Arial"/>
              </a:rPr>
              <a:t>year-on-year</a:t>
            </a:r>
            <a:endParaRPr b="0" lang="it-IT" sz="1400" spc="-1" strike="noStrike">
              <a:latin typeface="Arial"/>
            </a:endParaRPr>
          </a:p>
        </p:txBody>
      </p:sp>
      <p:sp>
        <p:nvSpPr>
          <p:cNvPr id="124" name="CustomShape 5"/>
          <p:cNvSpPr/>
          <p:nvPr/>
        </p:nvSpPr>
        <p:spPr>
          <a:xfrm>
            <a:off x="1479960" y="6346080"/>
            <a:ext cx="2512800" cy="3171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000" spc="-7" strike="noStrike">
                <a:solidFill>
                  <a:srgbClr val="ffffff"/>
                </a:solidFill>
                <a:latin typeface="Arial"/>
              </a:rPr>
              <a:t>Note: *Fiscal </a:t>
            </a:r>
            <a:r>
              <a:rPr b="0" lang="it-IT" sz="1000" spc="-12" strike="noStrike">
                <a:solidFill>
                  <a:srgbClr val="ffffff"/>
                </a:solidFill>
                <a:latin typeface="Arial"/>
              </a:rPr>
              <a:t>years </a:t>
            </a:r>
            <a:r>
              <a:rPr b="0" lang="it-IT" sz="1000" spc="-7" strike="noStrike">
                <a:solidFill>
                  <a:srgbClr val="ffffff"/>
                </a:solidFill>
                <a:latin typeface="Arial"/>
              </a:rPr>
              <a:t>starting </a:t>
            </a:r>
            <a:r>
              <a:rPr b="0" lang="it-IT" sz="1000" spc="-12" strike="noStrike">
                <a:solidFill>
                  <a:srgbClr val="ffffff"/>
                </a:solidFill>
                <a:latin typeface="Arial"/>
              </a:rPr>
              <a:t>in</a:t>
            </a:r>
            <a:r>
              <a:rPr b="0" lang="it-IT" sz="1000" spc="29" strike="noStrike">
                <a:solidFill>
                  <a:srgbClr val="ffffff"/>
                </a:solidFill>
                <a:latin typeface="Arial"/>
              </a:rPr>
              <a:t> </a:t>
            </a:r>
            <a:r>
              <a:rPr b="0" lang="it-IT" sz="1000" spc="-7" strike="noStrike">
                <a:solidFill>
                  <a:srgbClr val="ffffff"/>
                </a:solidFill>
                <a:latin typeface="Arial"/>
              </a:rPr>
              <a:t>April.</a:t>
            </a:r>
            <a:endParaRPr b="0" lang="it-IT" sz="1000" spc="-1" strike="noStrike">
              <a:latin typeface="Arial"/>
            </a:endParaRPr>
          </a:p>
          <a:p>
            <a:pPr marL="12600">
              <a:lnSpc>
                <a:spcPct val="100000"/>
              </a:lnSpc>
            </a:pPr>
            <a:r>
              <a:rPr b="0" lang="it-IT" sz="1000" spc="-7" strike="noStrike">
                <a:solidFill>
                  <a:srgbClr val="ffffff"/>
                </a:solidFill>
                <a:latin typeface="Arial"/>
              </a:rPr>
              <a:t>Source: OECD Economic Outlook</a:t>
            </a:r>
            <a:r>
              <a:rPr b="0" lang="it-IT" sz="1000" spc="-35" strike="noStrike">
                <a:solidFill>
                  <a:srgbClr val="ffffff"/>
                </a:solidFill>
                <a:latin typeface="Arial"/>
              </a:rPr>
              <a:t> </a:t>
            </a:r>
            <a:r>
              <a:rPr b="0" lang="it-IT" sz="1000" spc="-7" strike="noStrike">
                <a:solidFill>
                  <a:srgbClr val="ffffff"/>
                </a:solidFill>
                <a:latin typeface="Arial"/>
              </a:rPr>
              <a:t>database.</a:t>
            </a:r>
            <a:endParaRPr b="0" lang="it-IT" sz="1000" spc="-1" strike="noStrike">
              <a:latin typeface="Arial"/>
            </a:endParaRPr>
          </a:p>
        </p:txBody>
      </p:sp>
      <p:sp>
        <p:nvSpPr>
          <p:cNvPr id="125" name="CustomShape 6"/>
          <p:cNvSpPr/>
          <p:nvPr/>
        </p:nvSpPr>
        <p:spPr>
          <a:xfrm>
            <a:off x="11773800" y="6440400"/>
            <a:ext cx="124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1" strike="noStrike">
                <a:solidFill>
                  <a:srgbClr val="ffffff"/>
                </a:solidFill>
                <a:latin typeface="Arial"/>
              </a:rPr>
              <a:t>4</a:t>
            </a:r>
            <a:endParaRPr b="0" lang="it-IT" sz="1400" spc="-1" strike="noStrike">
              <a:latin typeface="Arial"/>
            </a:endParaRPr>
          </a:p>
        </p:txBody>
      </p:sp>
      <p:sp>
        <p:nvSpPr>
          <p:cNvPr id="126" name="CustomShape 7"/>
          <p:cNvSpPr/>
          <p:nvPr/>
        </p:nvSpPr>
        <p:spPr>
          <a:xfrm>
            <a:off x="1005480" y="4191120"/>
            <a:ext cx="4800240" cy="304560"/>
          </a:xfrm>
          <a:prstGeom prst="rect">
            <a:avLst/>
          </a:prstGeom>
          <a:noFill/>
          <a:ln>
            <a:solidFill>
              <a:srgbClr val="ff0000"/>
            </a:solidFill>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CustomShape 1"/>
          <p:cNvSpPr/>
          <p:nvPr/>
        </p:nvSpPr>
        <p:spPr>
          <a:xfrm>
            <a:off x="445320" y="6325560"/>
            <a:ext cx="92664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600" spc="-7" strike="noStrike">
                <a:solidFill>
                  <a:srgbClr val="ffffff"/>
                </a:solidFill>
                <a:latin typeface="Arial"/>
              </a:rPr>
              <a:t>© </a:t>
            </a:r>
            <a:r>
              <a:rPr b="0" lang="it-IT" sz="1600" spc="-12" strike="noStrike">
                <a:solidFill>
                  <a:srgbClr val="ffffff"/>
                </a:solidFill>
                <a:latin typeface="Arial"/>
              </a:rPr>
              <a:t>OECD</a:t>
            </a:r>
            <a:r>
              <a:rPr b="0" lang="it-IT" sz="1600" spc="-60" strike="noStrike">
                <a:solidFill>
                  <a:srgbClr val="ffffff"/>
                </a:solidFill>
                <a:latin typeface="Arial"/>
              </a:rPr>
              <a:t> </a:t>
            </a:r>
            <a:r>
              <a:rPr b="0" lang="it-IT" sz="1600" spc="-7" strike="noStrike">
                <a:solidFill>
                  <a:srgbClr val="ffffff"/>
                </a:solidFill>
                <a:latin typeface="Arial"/>
              </a:rPr>
              <a:t>|</a:t>
            </a:r>
            <a:endParaRPr b="0" lang="it-IT" sz="1600" spc="-1" strike="noStrike">
              <a:latin typeface="Arial"/>
            </a:endParaRPr>
          </a:p>
        </p:txBody>
      </p:sp>
      <p:sp>
        <p:nvSpPr>
          <p:cNvPr id="128" name="TextShape 2"/>
          <p:cNvSpPr txBox="1"/>
          <p:nvPr/>
        </p:nvSpPr>
        <p:spPr>
          <a:xfrm>
            <a:off x="0" y="241920"/>
            <a:ext cx="12039120" cy="1157760"/>
          </a:xfrm>
          <a:prstGeom prst="rect">
            <a:avLst/>
          </a:prstGeom>
          <a:noFill/>
          <a:ln>
            <a:noFill/>
          </a:ln>
        </p:spPr>
        <p:txBody>
          <a:bodyPr lIns="0" rIns="0" tIns="12600" bIns="0">
            <a:spAutoFit/>
          </a:bodyPr>
          <a:p>
            <a:pPr marL="12600" algn="ctr">
              <a:lnSpc>
                <a:spcPct val="100000"/>
              </a:lnSpc>
              <a:spcBef>
                <a:spcPts val="99"/>
              </a:spcBef>
            </a:pPr>
            <a:r>
              <a:rPr b="1" lang="en-US" sz="3200" spc="-1" strike="noStrike">
                <a:solidFill>
                  <a:srgbClr val="0a0063"/>
                </a:solidFill>
                <a:latin typeface="Arial"/>
              </a:rPr>
              <a:t>Proiezioni economiche dell’OCSE: </a:t>
            </a:r>
            <a:r>
              <a:rPr b="1" lang="en-US" sz="3200" spc="-1" strike="noStrike">
                <a:solidFill>
                  <a:srgbClr val="171717"/>
                </a:solidFill>
                <a:latin typeface="Arial"/>
              </a:rPr>
              <a:t>Crecita PIL reale</a:t>
            </a:r>
            <a:br/>
            <a:endParaRPr b="0" lang="en-US" sz="3200" spc="-1" strike="noStrike">
              <a:solidFill>
                <a:srgbClr val="000000"/>
              </a:solidFill>
              <a:latin typeface="Calibri"/>
            </a:endParaRPr>
          </a:p>
        </p:txBody>
      </p:sp>
      <p:sp>
        <p:nvSpPr>
          <p:cNvPr id="129" name="CustomShape 3"/>
          <p:cNvSpPr/>
          <p:nvPr/>
        </p:nvSpPr>
        <p:spPr>
          <a:xfrm>
            <a:off x="136800" y="5638680"/>
            <a:ext cx="2097000" cy="226800"/>
          </a:xfrm>
          <a:prstGeom prst="rect">
            <a:avLst/>
          </a:prstGeom>
          <a:noFill/>
          <a:ln>
            <a:noFill/>
          </a:ln>
        </p:spPr>
        <p:style>
          <a:lnRef idx="0"/>
          <a:fillRef idx="0"/>
          <a:effectRef idx="0"/>
          <a:fontRef idx="minor"/>
        </p:style>
        <p:txBody>
          <a:bodyPr lIns="0" rIns="0" tIns="13320" bIns="0">
            <a:spAutoFit/>
          </a:bodyPr>
          <a:p>
            <a:pPr marL="720" algn="ctr">
              <a:lnSpc>
                <a:spcPct val="100000"/>
              </a:lnSpc>
              <a:spcBef>
                <a:spcPts val="11"/>
              </a:spcBef>
            </a:pPr>
            <a:r>
              <a:rPr b="0" i="1" lang="it-IT" sz="1400" spc="-7" strike="noStrike">
                <a:solidFill>
                  <a:srgbClr val="171717"/>
                </a:solidFill>
                <a:latin typeface="Arial"/>
              </a:rPr>
              <a:t>%,</a:t>
            </a:r>
            <a:r>
              <a:rPr b="0" i="1" lang="it-IT" sz="1400" spc="-15" strike="noStrike">
                <a:solidFill>
                  <a:srgbClr val="171717"/>
                </a:solidFill>
                <a:latin typeface="Arial"/>
              </a:rPr>
              <a:t> </a:t>
            </a:r>
            <a:r>
              <a:rPr b="0" i="1" lang="it-IT" sz="1400" spc="-7" strike="noStrike">
                <a:solidFill>
                  <a:srgbClr val="171717"/>
                </a:solidFill>
                <a:latin typeface="Arial"/>
              </a:rPr>
              <a:t>year-on-year</a:t>
            </a:r>
            <a:endParaRPr b="0" lang="it-IT" sz="1400" spc="-1" strike="noStrike">
              <a:latin typeface="Arial"/>
            </a:endParaRPr>
          </a:p>
        </p:txBody>
      </p:sp>
      <p:sp>
        <p:nvSpPr>
          <p:cNvPr id="130" name="CustomShape 4"/>
          <p:cNvSpPr/>
          <p:nvPr/>
        </p:nvSpPr>
        <p:spPr>
          <a:xfrm>
            <a:off x="1479960" y="6346080"/>
            <a:ext cx="2512800" cy="3171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000" spc="-7" strike="noStrike">
                <a:solidFill>
                  <a:srgbClr val="ffffff"/>
                </a:solidFill>
                <a:latin typeface="Arial"/>
              </a:rPr>
              <a:t>Note: *Fiscal </a:t>
            </a:r>
            <a:r>
              <a:rPr b="0" lang="it-IT" sz="1000" spc="-12" strike="noStrike">
                <a:solidFill>
                  <a:srgbClr val="ffffff"/>
                </a:solidFill>
                <a:latin typeface="Arial"/>
              </a:rPr>
              <a:t>years </a:t>
            </a:r>
            <a:r>
              <a:rPr b="0" lang="it-IT" sz="1000" spc="-7" strike="noStrike">
                <a:solidFill>
                  <a:srgbClr val="ffffff"/>
                </a:solidFill>
                <a:latin typeface="Arial"/>
              </a:rPr>
              <a:t>starting </a:t>
            </a:r>
            <a:r>
              <a:rPr b="0" lang="it-IT" sz="1000" spc="-12" strike="noStrike">
                <a:solidFill>
                  <a:srgbClr val="ffffff"/>
                </a:solidFill>
                <a:latin typeface="Arial"/>
              </a:rPr>
              <a:t>in</a:t>
            </a:r>
            <a:r>
              <a:rPr b="0" lang="it-IT" sz="1000" spc="29" strike="noStrike">
                <a:solidFill>
                  <a:srgbClr val="ffffff"/>
                </a:solidFill>
                <a:latin typeface="Arial"/>
              </a:rPr>
              <a:t> </a:t>
            </a:r>
            <a:r>
              <a:rPr b="0" lang="it-IT" sz="1000" spc="-7" strike="noStrike">
                <a:solidFill>
                  <a:srgbClr val="ffffff"/>
                </a:solidFill>
                <a:latin typeface="Arial"/>
              </a:rPr>
              <a:t>April.</a:t>
            </a:r>
            <a:endParaRPr b="0" lang="it-IT" sz="1000" spc="-1" strike="noStrike">
              <a:latin typeface="Arial"/>
            </a:endParaRPr>
          </a:p>
          <a:p>
            <a:pPr marL="12600">
              <a:lnSpc>
                <a:spcPct val="100000"/>
              </a:lnSpc>
            </a:pPr>
            <a:r>
              <a:rPr b="0" lang="it-IT" sz="1000" spc="-7" strike="noStrike">
                <a:solidFill>
                  <a:srgbClr val="ffffff"/>
                </a:solidFill>
                <a:latin typeface="Arial"/>
              </a:rPr>
              <a:t>Source: OECD Economic Outlook</a:t>
            </a:r>
            <a:r>
              <a:rPr b="0" lang="it-IT" sz="1000" spc="-35" strike="noStrike">
                <a:solidFill>
                  <a:srgbClr val="ffffff"/>
                </a:solidFill>
                <a:latin typeface="Arial"/>
              </a:rPr>
              <a:t> </a:t>
            </a:r>
            <a:r>
              <a:rPr b="0" lang="it-IT" sz="1000" spc="-7" strike="noStrike">
                <a:solidFill>
                  <a:srgbClr val="ffffff"/>
                </a:solidFill>
                <a:latin typeface="Arial"/>
              </a:rPr>
              <a:t>database.</a:t>
            </a:r>
            <a:endParaRPr b="0" lang="it-IT" sz="1000" spc="-1" strike="noStrike">
              <a:latin typeface="Arial"/>
            </a:endParaRPr>
          </a:p>
        </p:txBody>
      </p:sp>
      <p:sp>
        <p:nvSpPr>
          <p:cNvPr id="131" name="CustomShape 5"/>
          <p:cNvSpPr/>
          <p:nvPr/>
        </p:nvSpPr>
        <p:spPr>
          <a:xfrm>
            <a:off x="11773800" y="6440400"/>
            <a:ext cx="124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1" strike="noStrike">
                <a:solidFill>
                  <a:srgbClr val="ffffff"/>
                </a:solidFill>
                <a:latin typeface="Arial"/>
              </a:rPr>
              <a:t>4</a:t>
            </a:r>
            <a:endParaRPr b="0" lang="it-IT" sz="1400" spc="-1" strike="noStrike">
              <a:latin typeface="Arial"/>
            </a:endParaRPr>
          </a:p>
        </p:txBody>
      </p:sp>
      <p:pic>
        <p:nvPicPr>
          <p:cNvPr id="132" name="Picture 8" descr=""/>
          <p:cNvPicPr/>
          <p:nvPr/>
        </p:nvPicPr>
        <p:blipFill>
          <a:blip r:embed="rId1"/>
          <a:srcRect l="21671" t="27041" r="23337" b="10002"/>
          <a:stretch/>
        </p:blipFill>
        <p:spPr>
          <a:xfrm>
            <a:off x="1981080" y="806400"/>
            <a:ext cx="8109720" cy="5221800"/>
          </a:xfrm>
          <a:prstGeom prst="rect">
            <a:avLst/>
          </a:prstGeom>
          <a:ln>
            <a:noFill/>
          </a:ln>
        </p:spPr>
      </p:pic>
      <p:sp>
        <p:nvSpPr>
          <p:cNvPr id="133" name="CustomShape 6"/>
          <p:cNvSpPr/>
          <p:nvPr/>
        </p:nvSpPr>
        <p:spPr>
          <a:xfrm>
            <a:off x="2133720" y="3094560"/>
            <a:ext cx="7772040" cy="239760"/>
          </a:xfrm>
          <a:prstGeom prst="rect">
            <a:avLst/>
          </a:prstGeom>
          <a:noFill/>
          <a:ln>
            <a:solidFill>
              <a:srgbClr val="ff0000"/>
            </a:solidFill>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CustomShape 1"/>
          <p:cNvSpPr/>
          <p:nvPr/>
        </p:nvSpPr>
        <p:spPr>
          <a:xfrm>
            <a:off x="445320" y="6325560"/>
            <a:ext cx="92664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600" spc="-7" strike="noStrike">
                <a:solidFill>
                  <a:srgbClr val="ffffff"/>
                </a:solidFill>
                <a:latin typeface="Arial"/>
              </a:rPr>
              <a:t>© </a:t>
            </a:r>
            <a:r>
              <a:rPr b="0" lang="it-IT" sz="1600" spc="-12" strike="noStrike">
                <a:solidFill>
                  <a:srgbClr val="ffffff"/>
                </a:solidFill>
                <a:latin typeface="Arial"/>
              </a:rPr>
              <a:t>OECD</a:t>
            </a:r>
            <a:r>
              <a:rPr b="0" lang="it-IT" sz="1600" spc="-60" strike="noStrike">
                <a:solidFill>
                  <a:srgbClr val="ffffff"/>
                </a:solidFill>
                <a:latin typeface="Arial"/>
              </a:rPr>
              <a:t> </a:t>
            </a:r>
            <a:r>
              <a:rPr b="0" lang="it-IT" sz="1600" spc="-7" strike="noStrike">
                <a:solidFill>
                  <a:srgbClr val="ffffff"/>
                </a:solidFill>
                <a:latin typeface="Arial"/>
              </a:rPr>
              <a:t>|</a:t>
            </a:r>
            <a:endParaRPr b="0" lang="it-IT" sz="1600" spc="-1" strike="noStrike">
              <a:latin typeface="Arial"/>
            </a:endParaRPr>
          </a:p>
        </p:txBody>
      </p:sp>
      <p:sp>
        <p:nvSpPr>
          <p:cNvPr id="135" name="TextShape 2"/>
          <p:cNvSpPr txBox="1"/>
          <p:nvPr/>
        </p:nvSpPr>
        <p:spPr>
          <a:xfrm>
            <a:off x="581400" y="240840"/>
            <a:ext cx="11030760" cy="1157760"/>
          </a:xfrm>
          <a:prstGeom prst="rect">
            <a:avLst/>
          </a:prstGeom>
          <a:noFill/>
          <a:ln>
            <a:noFill/>
          </a:ln>
        </p:spPr>
        <p:txBody>
          <a:bodyPr lIns="0" rIns="0" tIns="12600" bIns="0">
            <a:spAutoFit/>
          </a:bodyPr>
          <a:p>
            <a:pPr marL="12600">
              <a:lnSpc>
                <a:spcPct val="100000"/>
              </a:lnSpc>
              <a:spcBef>
                <a:spcPts val="99"/>
              </a:spcBef>
            </a:pPr>
            <a:r>
              <a:rPr b="1" lang="en-US" sz="3200" spc="-1" strike="noStrike">
                <a:solidFill>
                  <a:srgbClr val="0a0063"/>
                </a:solidFill>
                <a:latin typeface="Arial"/>
              </a:rPr>
              <a:t>La ripresa dei consumi non è uniforme in tutti i paesi</a:t>
            </a:r>
            <a:endParaRPr b="0" lang="en-US" sz="3200" spc="-1" strike="noStrike">
              <a:solidFill>
                <a:srgbClr val="000000"/>
              </a:solidFill>
              <a:latin typeface="Calibri"/>
            </a:endParaRPr>
          </a:p>
        </p:txBody>
      </p:sp>
      <p:sp>
        <p:nvSpPr>
          <p:cNvPr id="136" name="CustomShape 3"/>
          <p:cNvSpPr/>
          <p:nvPr/>
        </p:nvSpPr>
        <p:spPr>
          <a:xfrm>
            <a:off x="1507320" y="6291720"/>
            <a:ext cx="6882480" cy="3171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000" spc="-7" strike="noStrike">
                <a:solidFill>
                  <a:srgbClr val="ffffff"/>
                </a:solidFill>
                <a:latin typeface="Arial"/>
              </a:rPr>
              <a:t>Note: Retail sales </a:t>
            </a:r>
            <a:r>
              <a:rPr b="0" lang="it-IT" sz="1000" spc="-1" strike="noStrike">
                <a:solidFill>
                  <a:srgbClr val="ffffff"/>
                </a:solidFill>
                <a:latin typeface="Arial"/>
              </a:rPr>
              <a:t>for </a:t>
            </a:r>
            <a:r>
              <a:rPr b="0" lang="it-IT" sz="1000" spc="-7" strike="noStrike">
                <a:solidFill>
                  <a:srgbClr val="ffffff"/>
                </a:solidFill>
                <a:latin typeface="Arial"/>
              </a:rPr>
              <a:t>all countries apart </a:t>
            </a:r>
            <a:r>
              <a:rPr b="0" lang="it-IT" sz="1000" spc="-1" strike="noStrike">
                <a:solidFill>
                  <a:srgbClr val="ffffff"/>
                </a:solidFill>
                <a:latin typeface="Arial"/>
              </a:rPr>
              <a:t>from </a:t>
            </a:r>
            <a:r>
              <a:rPr b="0" lang="it-IT" sz="1000" spc="-7" strike="noStrike">
                <a:solidFill>
                  <a:srgbClr val="ffffff"/>
                </a:solidFill>
                <a:latin typeface="Arial"/>
              </a:rPr>
              <a:t>the United States and Japan, </a:t>
            </a:r>
            <a:r>
              <a:rPr b="0" lang="it-IT" sz="1000" spc="-12" strike="noStrike">
                <a:solidFill>
                  <a:srgbClr val="ffffff"/>
                </a:solidFill>
                <a:latin typeface="Arial"/>
              </a:rPr>
              <a:t>where </a:t>
            </a:r>
            <a:r>
              <a:rPr b="0" lang="it-IT" sz="1000" spc="-7" strike="noStrike">
                <a:solidFill>
                  <a:srgbClr val="ffffff"/>
                </a:solidFill>
                <a:latin typeface="Arial"/>
              </a:rPr>
              <a:t>monthly consumers’ </a:t>
            </a:r>
            <a:r>
              <a:rPr b="0" lang="it-IT" sz="1000" spc="-12" strike="noStrike">
                <a:solidFill>
                  <a:srgbClr val="ffffff"/>
                </a:solidFill>
                <a:latin typeface="Arial"/>
              </a:rPr>
              <a:t>expenditure is </a:t>
            </a:r>
            <a:r>
              <a:rPr b="0" lang="it-IT" sz="1000" spc="-7" strike="noStrike">
                <a:solidFill>
                  <a:srgbClr val="ffffff"/>
                </a:solidFill>
                <a:latin typeface="Arial"/>
              </a:rPr>
              <a:t>used.  Source: OECD Economic Outlook database; and OECD</a:t>
            </a:r>
            <a:r>
              <a:rPr b="0" lang="it-IT" sz="1000" spc="-41" strike="noStrike">
                <a:solidFill>
                  <a:srgbClr val="ffffff"/>
                </a:solidFill>
                <a:latin typeface="Arial"/>
              </a:rPr>
              <a:t> </a:t>
            </a:r>
            <a:r>
              <a:rPr b="0" lang="it-IT" sz="1000" spc="-7" strike="noStrike">
                <a:solidFill>
                  <a:srgbClr val="ffffff"/>
                </a:solidFill>
                <a:latin typeface="Arial"/>
              </a:rPr>
              <a:t>calculations.</a:t>
            </a:r>
            <a:endParaRPr b="0" lang="it-IT" sz="1000" spc="-1" strike="noStrike">
              <a:latin typeface="Arial"/>
            </a:endParaRPr>
          </a:p>
        </p:txBody>
      </p:sp>
      <p:sp>
        <p:nvSpPr>
          <p:cNvPr id="137" name="CustomShape 4"/>
          <p:cNvSpPr/>
          <p:nvPr/>
        </p:nvSpPr>
        <p:spPr>
          <a:xfrm>
            <a:off x="1209960" y="5594760"/>
            <a:ext cx="10052280" cy="360"/>
          </a:xfrm>
          <a:custGeom>
            <a:avLst/>
            <a:gdLst/>
            <a:ahLst/>
            <a:rect l="l" t="t" r="r" b="b"/>
            <a:pathLst>
              <a:path w="10052685" h="0">
                <a:moveTo>
                  <a:pt x="0" y="0"/>
                </a:moveTo>
                <a:lnTo>
                  <a:pt x="10052304" y="0"/>
                </a:lnTo>
              </a:path>
            </a:pathLst>
          </a:custGeom>
          <a:noFill/>
          <a:ln w="9000">
            <a:solidFill>
              <a:srgbClr val="d9d9d9"/>
            </a:solidFill>
            <a:round/>
          </a:ln>
        </p:spPr>
        <p:style>
          <a:lnRef idx="0"/>
          <a:fillRef idx="0"/>
          <a:effectRef idx="0"/>
          <a:fontRef idx="minor"/>
        </p:style>
      </p:sp>
      <p:grpSp>
        <p:nvGrpSpPr>
          <p:cNvPr id="138" name="Group 5"/>
          <p:cNvGrpSpPr/>
          <p:nvPr/>
        </p:nvGrpSpPr>
        <p:grpSpPr>
          <a:xfrm>
            <a:off x="1209960" y="2192760"/>
            <a:ext cx="10052280" cy="3147120"/>
            <a:chOff x="1209960" y="2192760"/>
            <a:chExt cx="10052280" cy="3147120"/>
          </a:xfrm>
        </p:grpSpPr>
        <p:sp>
          <p:nvSpPr>
            <p:cNvPr id="139" name="CustomShape 6"/>
            <p:cNvSpPr/>
            <p:nvPr/>
          </p:nvSpPr>
          <p:spPr>
            <a:xfrm>
              <a:off x="1209960" y="3159360"/>
              <a:ext cx="8516160" cy="2028600"/>
            </a:xfrm>
            <a:custGeom>
              <a:avLst/>
              <a:gdLst/>
              <a:ahLst/>
              <a:rect l="l" t="t" r="r" b="b"/>
              <a:pathLst>
                <a:path w="8516620" h="2028825">
                  <a:moveTo>
                    <a:pt x="0" y="2028444"/>
                  </a:moveTo>
                  <a:lnTo>
                    <a:pt x="7679436" y="2028444"/>
                  </a:lnTo>
                  <a:moveTo>
                    <a:pt x="8237220" y="2028444"/>
                  </a:moveTo>
                  <a:lnTo>
                    <a:pt x="8516112" y="2028444"/>
                  </a:lnTo>
                  <a:moveTo>
                    <a:pt x="0" y="1623060"/>
                  </a:moveTo>
                  <a:lnTo>
                    <a:pt x="6841236" y="1623060"/>
                  </a:lnTo>
                  <a:moveTo>
                    <a:pt x="7399020" y="1623060"/>
                  </a:moveTo>
                  <a:lnTo>
                    <a:pt x="7679436" y="1623060"/>
                  </a:lnTo>
                  <a:moveTo>
                    <a:pt x="0" y="1217676"/>
                  </a:moveTo>
                  <a:lnTo>
                    <a:pt x="6003036" y="1217676"/>
                  </a:lnTo>
                  <a:moveTo>
                    <a:pt x="6562344" y="1217676"/>
                  </a:moveTo>
                  <a:lnTo>
                    <a:pt x="6841236" y="1217676"/>
                  </a:lnTo>
                  <a:moveTo>
                    <a:pt x="0" y="812292"/>
                  </a:moveTo>
                  <a:lnTo>
                    <a:pt x="3489959" y="812292"/>
                  </a:lnTo>
                  <a:moveTo>
                    <a:pt x="4049268" y="812292"/>
                  </a:moveTo>
                  <a:lnTo>
                    <a:pt x="4328159" y="812292"/>
                  </a:lnTo>
                  <a:moveTo>
                    <a:pt x="0" y="405384"/>
                  </a:moveTo>
                  <a:lnTo>
                    <a:pt x="2653284" y="405384"/>
                  </a:lnTo>
                  <a:moveTo>
                    <a:pt x="3211068" y="405384"/>
                  </a:moveTo>
                  <a:lnTo>
                    <a:pt x="3489959" y="405384"/>
                  </a:lnTo>
                  <a:moveTo>
                    <a:pt x="0" y="0"/>
                  </a:moveTo>
                  <a:lnTo>
                    <a:pt x="1815083" y="0"/>
                  </a:lnTo>
                  <a:moveTo>
                    <a:pt x="2372868" y="0"/>
                  </a:moveTo>
                  <a:lnTo>
                    <a:pt x="2653284" y="0"/>
                  </a:lnTo>
                </a:path>
              </a:pathLst>
            </a:custGeom>
            <a:noFill/>
            <a:ln w="9000">
              <a:solidFill>
                <a:srgbClr val="d9d9d9"/>
              </a:solidFill>
              <a:round/>
            </a:ln>
          </p:spPr>
          <p:style>
            <a:lnRef idx="0"/>
            <a:fillRef idx="0"/>
            <a:effectRef idx="0"/>
            <a:fontRef idx="minor"/>
          </p:style>
        </p:sp>
        <p:sp>
          <p:nvSpPr>
            <p:cNvPr id="140" name="CustomShape 7"/>
            <p:cNvSpPr/>
            <p:nvPr/>
          </p:nvSpPr>
          <p:spPr>
            <a:xfrm>
              <a:off x="3025080" y="2754000"/>
              <a:ext cx="557640" cy="606600"/>
            </a:xfrm>
            <a:custGeom>
              <a:avLst/>
              <a:gdLst/>
              <a:ahLst/>
              <a:rect l="l" t="t" r="r" b="b"/>
              <a:pathLst>
                <a:path w="558164" h="607060">
                  <a:moveTo>
                    <a:pt x="557784" y="0"/>
                  </a:moveTo>
                  <a:lnTo>
                    <a:pt x="0" y="0"/>
                  </a:lnTo>
                  <a:lnTo>
                    <a:pt x="0" y="606552"/>
                  </a:lnTo>
                  <a:lnTo>
                    <a:pt x="557784" y="606552"/>
                  </a:lnTo>
                  <a:lnTo>
                    <a:pt x="557784" y="0"/>
                  </a:lnTo>
                  <a:close/>
                </a:path>
              </a:pathLst>
            </a:custGeom>
            <a:solidFill>
              <a:srgbClr val="92d050"/>
            </a:solidFill>
            <a:ln>
              <a:noFill/>
            </a:ln>
          </p:spPr>
          <p:style>
            <a:lnRef idx="0"/>
            <a:fillRef idx="0"/>
            <a:effectRef idx="0"/>
            <a:fontRef idx="minor"/>
          </p:style>
        </p:sp>
        <p:sp>
          <p:nvSpPr>
            <p:cNvPr id="141" name="CustomShape 8"/>
            <p:cNvSpPr/>
            <p:nvPr/>
          </p:nvSpPr>
          <p:spPr>
            <a:xfrm>
              <a:off x="4421160" y="3159360"/>
              <a:ext cx="279000" cy="360"/>
            </a:xfrm>
            <a:custGeom>
              <a:avLst/>
              <a:gdLst/>
              <a:ahLst/>
              <a:rect l="l" t="t" r="r" b="b"/>
              <a:pathLst>
                <a:path w="279400" h="0">
                  <a:moveTo>
                    <a:pt x="0" y="0"/>
                  </a:moveTo>
                  <a:lnTo>
                    <a:pt x="278891" y="0"/>
                  </a:lnTo>
                </a:path>
              </a:pathLst>
            </a:custGeom>
            <a:noFill/>
            <a:ln w="9000">
              <a:solidFill>
                <a:srgbClr val="d9d9d9"/>
              </a:solidFill>
              <a:round/>
            </a:ln>
          </p:spPr>
          <p:style>
            <a:lnRef idx="0"/>
            <a:fillRef idx="0"/>
            <a:effectRef idx="0"/>
            <a:fontRef idx="minor"/>
          </p:style>
        </p:sp>
        <p:sp>
          <p:nvSpPr>
            <p:cNvPr id="142" name="CustomShape 9"/>
            <p:cNvSpPr/>
            <p:nvPr/>
          </p:nvSpPr>
          <p:spPr>
            <a:xfrm>
              <a:off x="3863160" y="2754000"/>
              <a:ext cx="557640" cy="932400"/>
            </a:xfrm>
            <a:custGeom>
              <a:avLst/>
              <a:gdLst/>
              <a:ahLst/>
              <a:rect l="l" t="t" r="r" b="b"/>
              <a:pathLst>
                <a:path w="558164" h="932814">
                  <a:moveTo>
                    <a:pt x="557784" y="0"/>
                  </a:moveTo>
                  <a:lnTo>
                    <a:pt x="0" y="0"/>
                  </a:lnTo>
                  <a:lnTo>
                    <a:pt x="0" y="932688"/>
                  </a:lnTo>
                  <a:lnTo>
                    <a:pt x="557784" y="932688"/>
                  </a:lnTo>
                  <a:lnTo>
                    <a:pt x="557784" y="0"/>
                  </a:lnTo>
                  <a:close/>
                </a:path>
              </a:pathLst>
            </a:custGeom>
            <a:solidFill>
              <a:srgbClr val="92d050"/>
            </a:solidFill>
            <a:ln>
              <a:noFill/>
            </a:ln>
          </p:spPr>
          <p:style>
            <a:lnRef idx="0"/>
            <a:fillRef idx="0"/>
            <a:effectRef idx="0"/>
            <a:fontRef idx="minor"/>
          </p:style>
        </p:sp>
        <p:sp>
          <p:nvSpPr>
            <p:cNvPr id="143" name="CustomShape 10"/>
            <p:cNvSpPr/>
            <p:nvPr/>
          </p:nvSpPr>
          <p:spPr>
            <a:xfrm>
              <a:off x="5259240" y="3159360"/>
              <a:ext cx="279000" cy="405360"/>
            </a:xfrm>
            <a:custGeom>
              <a:avLst/>
              <a:gdLst/>
              <a:ahLst/>
              <a:rect l="l" t="t" r="r" b="b"/>
              <a:pathLst>
                <a:path w="279400" h="405764">
                  <a:moveTo>
                    <a:pt x="0" y="405384"/>
                  </a:moveTo>
                  <a:lnTo>
                    <a:pt x="278891" y="405384"/>
                  </a:lnTo>
                  <a:moveTo>
                    <a:pt x="0" y="0"/>
                  </a:moveTo>
                  <a:lnTo>
                    <a:pt x="278891" y="0"/>
                  </a:lnTo>
                </a:path>
              </a:pathLst>
            </a:custGeom>
            <a:noFill/>
            <a:ln w="9000">
              <a:solidFill>
                <a:srgbClr val="d9d9d9"/>
              </a:solidFill>
              <a:round/>
            </a:ln>
          </p:spPr>
          <p:style>
            <a:lnRef idx="0"/>
            <a:fillRef idx="0"/>
            <a:effectRef idx="0"/>
            <a:fontRef idx="minor"/>
          </p:style>
        </p:sp>
        <p:sp>
          <p:nvSpPr>
            <p:cNvPr id="144" name="CustomShape 11"/>
            <p:cNvSpPr/>
            <p:nvPr/>
          </p:nvSpPr>
          <p:spPr>
            <a:xfrm>
              <a:off x="4700160" y="2754000"/>
              <a:ext cx="559080" cy="1473480"/>
            </a:xfrm>
            <a:custGeom>
              <a:avLst/>
              <a:gdLst/>
              <a:ahLst/>
              <a:rect l="l" t="t" r="r" b="b"/>
              <a:pathLst>
                <a:path w="559435" h="1473835">
                  <a:moveTo>
                    <a:pt x="559308" y="0"/>
                  </a:moveTo>
                  <a:lnTo>
                    <a:pt x="0" y="0"/>
                  </a:lnTo>
                  <a:lnTo>
                    <a:pt x="0" y="1473708"/>
                  </a:lnTo>
                  <a:lnTo>
                    <a:pt x="559308" y="1473708"/>
                  </a:lnTo>
                  <a:lnTo>
                    <a:pt x="559308" y="0"/>
                  </a:lnTo>
                  <a:close/>
                </a:path>
              </a:pathLst>
            </a:custGeom>
            <a:solidFill>
              <a:srgbClr val="92d050"/>
            </a:solidFill>
            <a:ln>
              <a:noFill/>
            </a:ln>
          </p:spPr>
          <p:style>
            <a:lnRef idx="0"/>
            <a:fillRef idx="0"/>
            <a:effectRef idx="0"/>
            <a:fontRef idx="minor"/>
          </p:style>
        </p:sp>
        <p:sp>
          <p:nvSpPr>
            <p:cNvPr id="145" name="CustomShape 12"/>
            <p:cNvSpPr/>
            <p:nvPr/>
          </p:nvSpPr>
          <p:spPr>
            <a:xfrm>
              <a:off x="6095880" y="3159360"/>
              <a:ext cx="280440" cy="812520"/>
            </a:xfrm>
            <a:custGeom>
              <a:avLst/>
              <a:gdLst/>
              <a:ahLst/>
              <a:rect l="l" t="t" r="r" b="b"/>
              <a:pathLst>
                <a:path w="280670" h="812800">
                  <a:moveTo>
                    <a:pt x="0" y="812292"/>
                  </a:moveTo>
                  <a:lnTo>
                    <a:pt x="280415" y="812292"/>
                  </a:lnTo>
                  <a:moveTo>
                    <a:pt x="0" y="405384"/>
                  </a:moveTo>
                  <a:lnTo>
                    <a:pt x="280415" y="405384"/>
                  </a:lnTo>
                  <a:moveTo>
                    <a:pt x="0" y="0"/>
                  </a:moveTo>
                  <a:lnTo>
                    <a:pt x="280415" y="0"/>
                  </a:lnTo>
                </a:path>
              </a:pathLst>
            </a:custGeom>
            <a:noFill/>
            <a:ln w="9000">
              <a:solidFill>
                <a:srgbClr val="d9d9d9"/>
              </a:solidFill>
              <a:round/>
            </a:ln>
          </p:spPr>
          <p:style>
            <a:lnRef idx="0"/>
            <a:fillRef idx="0"/>
            <a:effectRef idx="0"/>
            <a:fontRef idx="minor"/>
          </p:style>
        </p:sp>
        <p:sp>
          <p:nvSpPr>
            <p:cNvPr id="146" name="CustomShape 13"/>
            <p:cNvSpPr/>
            <p:nvPr/>
          </p:nvSpPr>
          <p:spPr>
            <a:xfrm>
              <a:off x="5538240" y="2754000"/>
              <a:ext cx="557640" cy="1475280"/>
            </a:xfrm>
            <a:custGeom>
              <a:avLst/>
              <a:gdLst/>
              <a:ahLst/>
              <a:rect l="l" t="t" r="r" b="b"/>
              <a:pathLst>
                <a:path w="558164" h="1475739">
                  <a:moveTo>
                    <a:pt x="557784" y="0"/>
                  </a:moveTo>
                  <a:lnTo>
                    <a:pt x="0" y="0"/>
                  </a:lnTo>
                  <a:lnTo>
                    <a:pt x="0" y="1475232"/>
                  </a:lnTo>
                  <a:lnTo>
                    <a:pt x="557784" y="1475232"/>
                  </a:lnTo>
                  <a:lnTo>
                    <a:pt x="557784" y="0"/>
                  </a:lnTo>
                  <a:close/>
                </a:path>
              </a:pathLst>
            </a:custGeom>
            <a:solidFill>
              <a:srgbClr val="92d050"/>
            </a:solidFill>
            <a:ln>
              <a:noFill/>
            </a:ln>
          </p:spPr>
          <p:style>
            <a:lnRef idx="0"/>
            <a:fillRef idx="0"/>
            <a:effectRef idx="0"/>
            <a:fontRef idx="minor"/>
          </p:style>
        </p:sp>
        <p:sp>
          <p:nvSpPr>
            <p:cNvPr id="147" name="CustomShape 14"/>
            <p:cNvSpPr/>
            <p:nvPr/>
          </p:nvSpPr>
          <p:spPr>
            <a:xfrm>
              <a:off x="6934320" y="3159360"/>
              <a:ext cx="279000" cy="812520"/>
            </a:xfrm>
            <a:custGeom>
              <a:avLst/>
              <a:gdLst/>
              <a:ahLst/>
              <a:rect l="l" t="t" r="r" b="b"/>
              <a:pathLst>
                <a:path w="279400" h="812800">
                  <a:moveTo>
                    <a:pt x="0" y="812292"/>
                  </a:moveTo>
                  <a:lnTo>
                    <a:pt x="278892" y="812292"/>
                  </a:lnTo>
                  <a:moveTo>
                    <a:pt x="0" y="405384"/>
                  </a:moveTo>
                  <a:lnTo>
                    <a:pt x="278892" y="405384"/>
                  </a:lnTo>
                  <a:moveTo>
                    <a:pt x="0" y="0"/>
                  </a:moveTo>
                  <a:lnTo>
                    <a:pt x="278892" y="0"/>
                  </a:lnTo>
                </a:path>
              </a:pathLst>
            </a:custGeom>
            <a:noFill/>
            <a:ln w="9000">
              <a:solidFill>
                <a:srgbClr val="d9d9d9"/>
              </a:solidFill>
              <a:round/>
            </a:ln>
          </p:spPr>
          <p:style>
            <a:lnRef idx="0"/>
            <a:fillRef idx="0"/>
            <a:effectRef idx="0"/>
            <a:fontRef idx="minor"/>
          </p:style>
        </p:sp>
        <p:sp>
          <p:nvSpPr>
            <p:cNvPr id="148" name="CustomShape 15"/>
            <p:cNvSpPr/>
            <p:nvPr/>
          </p:nvSpPr>
          <p:spPr>
            <a:xfrm>
              <a:off x="6376320" y="2754000"/>
              <a:ext cx="557640" cy="1531440"/>
            </a:xfrm>
            <a:custGeom>
              <a:avLst/>
              <a:gdLst/>
              <a:ahLst/>
              <a:rect l="l" t="t" r="r" b="b"/>
              <a:pathLst>
                <a:path w="558165" h="1531620">
                  <a:moveTo>
                    <a:pt x="557784" y="0"/>
                  </a:moveTo>
                  <a:lnTo>
                    <a:pt x="0" y="0"/>
                  </a:lnTo>
                  <a:lnTo>
                    <a:pt x="0" y="1531620"/>
                  </a:lnTo>
                  <a:lnTo>
                    <a:pt x="557784" y="1531620"/>
                  </a:lnTo>
                  <a:lnTo>
                    <a:pt x="557784" y="0"/>
                  </a:lnTo>
                  <a:close/>
                </a:path>
              </a:pathLst>
            </a:custGeom>
            <a:solidFill>
              <a:srgbClr val="92d050"/>
            </a:solidFill>
            <a:ln>
              <a:noFill/>
            </a:ln>
          </p:spPr>
          <p:style>
            <a:lnRef idx="0"/>
            <a:fillRef idx="0"/>
            <a:effectRef idx="0"/>
            <a:fontRef idx="minor"/>
          </p:style>
        </p:sp>
        <p:sp>
          <p:nvSpPr>
            <p:cNvPr id="149" name="CustomShape 16"/>
            <p:cNvSpPr/>
            <p:nvPr/>
          </p:nvSpPr>
          <p:spPr>
            <a:xfrm>
              <a:off x="7772400" y="3159360"/>
              <a:ext cx="279000" cy="812520"/>
            </a:xfrm>
            <a:custGeom>
              <a:avLst/>
              <a:gdLst/>
              <a:ahLst/>
              <a:rect l="l" t="t" r="r" b="b"/>
              <a:pathLst>
                <a:path w="279400" h="812800">
                  <a:moveTo>
                    <a:pt x="0" y="812292"/>
                  </a:moveTo>
                  <a:lnTo>
                    <a:pt x="278892" y="812292"/>
                  </a:lnTo>
                  <a:moveTo>
                    <a:pt x="0" y="405384"/>
                  </a:moveTo>
                  <a:lnTo>
                    <a:pt x="278892" y="405384"/>
                  </a:lnTo>
                  <a:moveTo>
                    <a:pt x="0" y="0"/>
                  </a:moveTo>
                  <a:lnTo>
                    <a:pt x="278892" y="0"/>
                  </a:lnTo>
                </a:path>
              </a:pathLst>
            </a:custGeom>
            <a:noFill/>
            <a:ln w="9000">
              <a:solidFill>
                <a:srgbClr val="d9d9d9"/>
              </a:solidFill>
              <a:round/>
            </a:ln>
          </p:spPr>
          <p:style>
            <a:lnRef idx="0"/>
            <a:fillRef idx="0"/>
            <a:effectRef idx="0"/>
            <a:fontRef idx="minor"/>
          </p:style>
        </p:sp>
        <p:sp>
          <p:nvSpPr>
            <p:cNvPr id="150" name="CustomShape 17"/>
            <p:cNvSpPr/>
            <p:nvPr/>
          </p:nvSpPr>
          <p:spPr>
            <a:xfrm>
              <a:off x="7212960" y="2754000"/>
              <a:ext cx="559080" cy="1926360"/>
            </a:xfrm>
            <a:custGeom>
              <a:avLst/>
              <a:gdLst/>
              <a:ahLst/>
              <a:rect l="l" t="t" r="r" b="b"/>
              <a:pathLst>
                <a:path w="559434" h="1926589">
                  <a:moveTo>
                    <a:pt x="559307" y="0"/>
                  </a:moveTo>
                  <a:lnTo>
                    <a:pt x="0" y="0"/>
                  </a:lnTo>
                  <a:lnTo>
                    <a:pt x="0" y="1926336"/>
                  </a:lnTo>
                  <a:lnTo>
                    <a:pt x="559307" y="1926336"/>
                  </a:lnTo>
                  <a:lnTo>
                    <a:pt x="559307" y="0"/>
                  </a:lnTo>
                  <a:close/>
                </a:path>
              </a:pathLst>
            </a:custGeom>
            <a:solidFill>
              <a:srgbClr val="92d050"/>
            </a:solidFill>
            <a:ln>
              <a:noFill/>
            </a:ln>
          </p:spPr>
          <p:style>
            <a:lnRef idx="0"/>
            <a:fillRef idx="0"/>
            <a:effectRef idx="0"/>
            <a:fontRef idx="minor"/>
          </p:style>
        </p:sp>
        <p:sp>
          <p:nvSpPr>
            <p:cNvPr id="151" name="CustomShape 18"/>
            <p:cNvSpPr/>
            <p:nvPr/>
          </p:nvSpPr>
          <p:spPr>
            <a:xfrm>
              <a:off x="8609040" y="3159360"/>
              <a:ext cx="280440" cy="1217520"/>
            </a:xfrm>
            <a:custGeom>
              <a:avLst/>
              <a:gdLst/>
              <a:ahLst/>
              <a:rect l="l" t="t" r="r" b="b"/>
              <a:pathLst>
                <a:path w="280670" h="1217929">
                  <a:moveTo>
                    <a:pt x="0" y="1217676"/>
                  </a:moveTo>
                  <a:lnTo>
                    <a:pt x="280416" y="1217676"/>
                  </a:lnTo>
                  <a:moveTo>
                    <a:pt x="0" y="812292"/>
                  </a:moveTo>
                  <a:lnTo>
                    <a:pt x="280416" y="812292"/>
                  </a:lnTo>
                  <a:moveTo>
                    <a:pt x="0" y="405384"/>
                  </a:moveTo>
                  <a:lnTo>
                    <a:pt x="280416" y="405384"/>
                  </a:lnTo>
                  <a:moveTo>
                    <a:pt x="0" y="0"/>
                  </a:moveTo>
                  <a:lnTo>
                    <a:pt x="280416" y="0"/>
                  </a:lnTo>
                </a:path>
              </a:pathLst>
            </a:custGeom>
            <a:noFill/>
            <a:ln w="9000">
              <a:solidFill>
                <a:srgbClr val="d9d9d9"/>
              </a:solidFill>
              <a:round/>
            </a:ln>
          </p:spPr>
          <p:style>
            <a:lnRef idx="0"/>
            <a:fillRef idx="0"/>
            <a:effectRef idx="0"/>
            <a:fontRef idx="minor"/>
          </p:style>
        </p:sp>
        <p:sp>
          <p:nvSpPr>
            <p:cNvPr id="152" name="CustomShape 19"/>
            <p:cNvSpPr/>
            <p:nvPr/>
          </p:nvSpPr>
          <p:spPr>
            <a:xfrm>
              <a:off x="8051400" y="2754000"/>
              <a:ext cx="557640" cy="2188440"/>
            </a:xfrm>
            <a:custGeom>
              <a:avLst/>
              <a:gdLst/>
              <a:ahLst/>
              <a:rect l="l" t="t" r="r" b="b"/>
              <a:pathLst>
                <a:path w="558165" h="2188845">
                  <a:moveTo>
                    <a:pt x="557783" y="0"/>
                  </a:moveTo>
                  <a:lnTo>
                    <a:pt x="0" y="0"/>
                  </a:lnTo>
                  <a:lnTo>
                    <a:pt x="0" y="2188464"/>
                  </a:lnTo>
                  <a:lnTo>
                    <a:pt x="557783" y="2188464"/>
                  </a:lnTo>
                  <a:lnTo>
                    <a:pt x="557783" y="0"/>
                  </a:lnTo>
                  <a:close/>
                </a:path>
              </a:pathLst>
            </a:custGeom>
            <a:solidFill>
              <a:srgbClr val="92d050"/>
            </a:solidFill>
            <a:ln>
              <a:noFill/>
            </a:ln>
          </p:spPr>
          <p:style>
            <a:lnRef idx="0"/>
            <a:fillRef idx="0"/>
            <a:effectRef idx="0"/>
            <a:fontRef idx="minor"/>
          </p:style>
        </p:sp>
        <p:sp>
          <p:nvSpPr>
            <p:cNvPr id="153" name="CustomShape 20"/>
            <p:cNvSpPr/>
            <p:nvPr/>
          </p:nvSpPr>
          <p:spPr>
            <a:xfrm>
              <a:off x="9447120" y="3159360"/>
              <a:ext cx="279000" cy="1622880"/>
            </a:xfrm>
            <a:custGeom>
              <a:avLst/>
              <a:gdLst/>
              <a:ahLst/>
              <a:rect l="l" t="t" r="r" b="b"/>
              <a:pathLst>
                <a:path w="279400" h="1623060">
                  <a:moveTo>
                    <a:pt x="0" y="1623060"/>
                  </a:moveTo>
                  <a:lnTo>
                    <a:pt x="278892" y="1623060"/>
                  </a:lnTo>
                  <a:moveTo>
                    <a:pt x="0" y="1217676"/>
                  </a:moveTo>
                  <a:lnTo>
                    <a:pt x="278892" y="1217676"/>
                  </a:lnTo>
                  <a:moveTo>
                    <a:pt x="0" y="812292"/>
                  </a:moveTo>
                  <a:lnTo>
                    <a:pt x="278892" y="812292"/>
                  </a:lnTo>
                  <a:moveTo>
                    <a:pt x="0" y="405384"/>
                  </a:moveTo>
                  <a:lnTo>
                    <a:pt x="278892" y="405384"/>
                  </a:lnTo>
                  <a:moveTo>
                    <a:pt x="0" y="0"/>
                  </a:moveTo>
                  <a:lnTo>
                    <a:pt x="278892" y="0"/>
                  </a:lnTo>
                </a:path>
              </a:pathLst>
            </a:custGeom>
            <a:noFill/>
            <a:ln w="9000">
              <a:solidFill>
                <a:srgbClr val="d9d9d9"/>
              </a:solidFill>
              <a:round/>
            </a:ln>
          </p:spPr>
          <p:style>
            <a:lnRef idx="0"/>
            <a:fillRef idx="0"/>
            <a:effectRef idx="0"/>
            <a:fontRef idx="minor"/>
          </p:style>
        </p:sp>
        <p:sp>
          <p:nvSpPr>
            <p:cNvPr id="154" name="CustomShape 21"/>
            <p:cNvSpPr/>
            <p:nvPr/>
          </p:nvSpPr>
          <p:spPr>
            <a:xfrm>
              <a:off x="8889480" y="2754000"/>
              <a:ext cx="557640" cy="2442960"/>
            </a:xfrm>
            <a:custGeom>
              <a:avLst/>
              <a:gdLst/>
              <a:ahLst/>
              <a:rect l="l" t="t" r="r" b="b"/>
              <a:pathLst>
                <a:path w="558165" h="2443479">
                  <a:moveTo>
                    <a:pt x="557783" y="0"/>
                  </a:moveTo>
                  <a:lnTo>
                    <a:pt x="0" y="0"/>
                  </a:lnTo>
                  <a:lnTo>
                    <a:pt x="0" y="2442972"/>
                  </a:lnTo>
                  <a:lnTo>
                    <a:pt x="557783" y="2442972"/>
                  </a:lnTo>
                  <a:lnTo>
                    <a:pt x="557783" y="0"/>
                  </a:lnTo>
                  <a:close/>
                </a:path>
              </a:pathLst>
            </a:custGeom>
            <a:solidFill>
              <a:srgbClr val="92d050"/>
            </a:solidFill>
            <a:ln>
              <a:noFill/>
            </a:ln>
          </p:spPr>
          <p:style>
            <a:lnRef idx="0"/>
            <a:fillRef idx="0"/>
            <a:effectRef idx="0"/>
            <a:fontRef idx="minor"/>
          </p:style>
        </p:sp>
        <p:sp>
          <p:nvSpPr>
            <p:cNvPr id="155" name="CustomShape 22"/>
            <p:cNvSpPr/>
            <p:nvPr/>
          </p:nvSpPr>
          <p:spPr>
            <a:xfrm>
              <a:off x="10285560" y="3159360"/>
              <a:ext cx="279000" cy="2028600"/>
            </a:xfrm>
            <a:custGeom>
              <a:avLst/>
              <a:gdLst/>
              <a:ahLst/>
              <a:rect l="l" t="t" r="r" b="b"/>
              <a:pathLst>
                <a:path w="279400" h="2028825">
                  <a:moveTo>
                    <a:pt x="0" y="2028444"/>
                  </a:moveTo>
                  <a:lnTo>
                    <a:pt x="278892" y="2028444"/>
                  </a:lnTo>
                  <a:moveTo>
                    <a:pt x="0" y="1623060"/>
                  </a:moveTo>
                  <a:lnTo>
                    <a:pt x="278892" y="1623060"/>
                  </a:lnTo>
                  <a:moveTo>
                    <a:pt x="0" y="1217676"/>
                  </a:moveTo>
                  <a:lnTo>
                    <a:pt x="278892" y="1217676"/>
                  </a:lnTo>
                  <a:moveTo>
                    <a:pt x="0" y="812292"/>
                  </a:moveTo>
                  <a:lnTo>
                    <a:pt x="278892" y="812292"/>
                  </a:lnTo>
                  <a:moveTo>
                    <a:pt x="0" y="405384"/>
                  </a:moveTo>
                  <a:lnTo>
                    <a:pt x="278892" y="405384"/>
                  </a:lnTo>
                  <a:moveTo>
                    <a:pt x="0" y="0"/>
                  </a:moveTo>
                  <a:lnTo>
                    <a:pt x="278892" y="0"/>
                  </a:lnTo>
                </a:path>
              </a:pathLst>
            </a:custGeom>
            <a:noFill/>
            <a:ln w="9000">
              <a:solidFill>
                <a:srgbClr val="d9d9d9"/>
              </a:solidFill>
              <a:round/>
            </a:ln>
          </p:spPr>
          <p:style>
            <a:lnRef idx="0"/>
            <a:fillRef idx="0"/>
            <a:effectRef idx="0"/>
            <a:fontRef idx="minor"/>
          </p:style>
        </p:sp>
        <p:sp>
          <p:nvSpPr>
            <p:cNvPr id="156" name="CustomShape 23"/>
            <p:cNvSpPr/>
            <p:nvPr/>
          </p:nvSpPr>
          <p:spPr>
            <a:xfrm>
              <a:off x="9726120" y="2754000"/>
              <a:ext cx="559080" cy="2572560"/>
            </a:xfrm>
            <a:custGeom>
              <a:avLst/>
              <a:gdLst/>
              <a:ahLst/>
              <a:rect l="l" t="t" r="r" b="b"/>
              <a:pathLst>
                <a:path w="559434" h="2573020">
                  <a:moveTo>
                    <a:pt x="559307" y="0"/>
                  </a:moveTo>
                  <a:lnTo>
                    <a:pt x="0" y="0"/>
                  </a:lnTo>
                  <a:lnTo>
                    <a:pt x="0" y="2572512"/>
                  </a:lnTo>
                  <a:lnTo>
                    <a:pt x="559307" y="2572512"/>
                  </a:lnTo>
                  <a:lnTo>
                    <a:pt x="559307" y="0"/>
                  </a:lnTo>
                  <a:close/>
                </a:path>
              </a:pathLst>
            </a:custGeom>
            <a:solidFill>
              <a:srgbClr val="92d050"/>
            </a:solidFill>
            <a:ln>
              <a:noFill/>
            </a:ln>
          </p:spPr>
          <p:style>
            <a:lnRef idx="0"/>
            <a:fillRef idx="0"/>
            <a:effectRef idx="0"/>
            <a:fontRef idx="minor"/>
          </p:style>
        </p:sp>
        <p:sp>
          <p:nvSpPr>
            <p:cNvPr id="157" name="CustomShape 24"/>
            <p:cNvSpPr/>
            <p:nvPr/>
          </p:nvSpPr>
          <p:spPr>
            <a:xfrm>
              <a:off x="11122200" y="3159360"/>
              <a:ext cx="140040" cy="2028600"/>
            </a:xfrm>
            <a:custGeom>
              <a:avLst/>
              <a:gdLst/>
              <a:ahLst/>
              <a:rect l="l" t="t" r="r" b="b"/>
              <a:pathLst>
                <a:path w="140334" h="2028825">
                  <a:moveTo>
                    <a:pt x="0" y="2028444"/>
                  </a:moveTo>
                  <a:lnTo>
                    <a:pt x="140207" y="2028444"/>
                  </a:lnTo>
                  <a:moveTo>
                    <a:pt x="0" y="1623060"/>
                  </a:moveTo>
                  <a:lnTo>
                    <a:pt x="140207" y="1623060"/>
                  </a:lnTo>
                  <a:moveTo>
                    <a:pt x="0" y="1217676"/>
                  </a:moveTo>
                  <a:lnTo>
                    <a:pt x="140207" y="1217676"/>
                  </a:lnTo>
                  <a:moveTo>
                    <a:pt x="0" y="812292"/>
                  </a:moveTo>
                  <a:lnTo>
                    <a:pt x="140207" y="812292"/>
                  </a:lnTo>
                  <a:moveTo>
                    <a:pt x="0" y="405384"/>
                  </a:moveTo>
                  <a:lnTo>
                    <a:pt x="140207" y="405384"/>
                  </a:lnTo>
                  <a:moveTo>
                    <a:pt x="0" y="0"/>
                  </a:moveTo>
                  <a:lnTo>
                    <a:pt x="140207" y="0"/>
                  </a:lnTo>
                </a:path>
              </a:pathLst>
            </a:custGeom>
            <a:noFill/>
            <a:ln w="9000">
              <a:solidFill>
                <a:srgbClr val="d9d9d9"/>
              </a:solidFill>
              <a:round/>
            </a:ln>
          </p:spPr>
          <p:style>
            <a:lnRef idx="0"/>
            <a:fillRef idx="0"/>
            <a:effectRef idx="0"/>
            <a:fontRef idx="minor"/>
          </p:style>
        </p:sp>
        <p:sp>
          <p:nvSpPr>
            <p:cNvPr id="158" name="CustomShape 25"/>
            <p:cNvSpPr/>
            <p:nvPr/>
          </p:nvSpPr>
          <p:spPr>
            <a:xfrm>
              <a:off x="1350360" y="2441520"/>
              <a:ext cx="9771480" cy="2898360"/>
            </a:xfrm>
            <a:custGeom>
              <a:avLst/>
              <a:gdLst/>
              <a:ahLst/>
              <a:rect l="l" t="t" r="r" b="b"/>
              <a:pathLst>
                <a:path w="9772015" h="2898775">
                  <a:moveTo>
                    <a:pt x="557784" y="0"/>
                  </a:moveTo>
                  <a:lnTo>
                    <a:pt x="0" y="0"/>
                  </a:lnTo>
                  <a:lnTo>
                    <a:pt x="0" y="312420"/>
                  </a:lnTo>
                  <a:lnTo>
                    <a:pt x="557784" y="312420"/>
                  </a:lnTo>
                  <a:lnTo>
                    <a:pt x="557784" y="0"/>
                  </a:lnTo>
                  <a:close/>
                  <a:moveTo>
                    <a:pt x="9771888" y="312420"/>
                  </a:moveTo>
                  <a:lnTo>
                    <a:pt x="9214104" y="312420"/>
                  </a:lnTo>
                  <a:lnTo>
                    <a:pt x="9214104" y="2898660"/>
                  </a:lnTo>
                  <a:lnTo>
                    <a:pt x="9771888" y="2898648"/>
                  </a:lnTo>
                  <a:lnTo>
                    <a:pt x="9771888" y="312420"/>
                  </a:lnTo>
                  <a:close/>
                </a:path>
              </a:pathLst>
            </a:custGeom>
            <a:solidFill>
              <a:srgbClr val="92d050"/>
            </a:solidFill>
            <a:ln>
              <a:noFill/>
            </a:ln>
          </p:spPr>
          <p:style>
            <a:lnRef idx="0"/>
            <a:fillRef idx="0"/>
            <a:effectRef idx="0"/>
            <a:fontRef idx="minor"/>
          </p:style>
        </p:sp>
        <p:sp>
          <p:nvSpPr>
            <p:cNvPr id="159" name="CustomShape 26"/>
            <p:cNvSpPr/>
            <p:nvPr/>
          </p:nvSpPr>
          <p:spPr>
            <a:xfrm>
              <a:off x="1350360" y="2441520"/>
              <a:ext cx="557640" cy="312120"/>
            </a:xfrm>
            <a:custGeom>
              <a:avLst/>
              <a:gdLst/>
              <a:ahLst/>
              <a:rect l="l" t="t" r="r" b="b"/>
              <a:pathLst>
                <a:path w="558164" h="312419">
                  <a:moveTo>
                    <a:pt x="0" y="0"/>
                  </a:moveTo>
                  <a:lnTo>
                    <a:pt x="557784" y="0"/>
                  </a:lnTo>
                  <a:lnTo>
                    <a:pt x="557784" y="312419"/>
                  </a:lnTo>
                  <a:lnTo>
                    <a:pt x="0" y="312419"/>
                  </a:lnTo>
                  <a:lnTo>
                    <a:pt x="0" y="0"/>
                  </a:lnTo>
                  <a:close/>
                </a:path>
              </a:pathLst>
            </a:custGeom>
            <a:noFill/>
            <a:ln w="9000">
              <a:solidFill>
                <a:srgbClr val="000000"/>
              </a:solidFill>
              <a:round/>
            </a:ln>
          </p:spPr>
          <p:style>
            <a:lnRef idx="0"/>
            <a:fillRef idx="0"/>
            <a:effectRef idx="0"/>
            <a:fontRef idx="minor"/>
          </p:style>
        </p:sp>
        <p:sp>
          <p:nvSpPr>
            <p:cNvPr id="160" name="CustomShape 27"/>
            <p:cNvSpPr/>
            <p:nvPr/>
          </p:nvSpPr>
          <p:spPr>
            <a:xfrm>
              <a:off x="2187000" y="2754000"/>
              <a:ext cx="559080" cy="158400"/>
            </a:xfrm>
            <a:custGeom>
              <a:avLst/>
              <a:gdLst/>
              <a:ahLst/>
              <a:rect l="l" t="t" r="r" b="b"/>
              <a:pathLst>
                <a:path w="559435" h="158750">
                  <a:moveTo>
                    <a:pt x="559308" y="0"/>
                  </a:moveTo>
                  <a:lnTo>
                    <a:pt x="0" y="0"/>
                  </a:lnTo>
                  <a:lnTo>
                    <a:pt x="0" y="158496"/>
                  </a:lnTo>
                  <a:lnTo>
                    <a:pt x="559308" y="158496"/>
                  </a:lnTo>
                  <a:lnTo>
                    <a:pt x="559308" y="0"/>
                  </a:lnTo>
                  <a:close/>
                </a:path>
              </a:pathLst>
            </a:custGeom>
            <a:solidFill>
              <a:srgbClr val="92d050"/>
            </a:solidFill>
            <a:ln>
              <a:noFill/>
            </a:ln>
          </p:spPr>
          <p:style>
            <a:lnRef idx="0"/>
            <a:fillRef idx="0"/>
            <a:effectRef idx="0"/>
            <a:fontRef idx="minor"/>
          </p:style>
        </p:sp>
        <p:sp>
          <p:nvSpPr>
            <p:cNvPr id="161" name="CustomShape 28"/>
            <p:cNvSpPr/>
            <p:nvPr/>
          </p:nvSpPr>
          <p:spPr>
            <a:xfrm>
              <a:off x="1209960" y="2754000"/>
              <a:ext cx="10052280" cy="2585880"/>
            </a:xfrm>
            <a:custGeom>
              <a:avLst/>
              <a:gdLst/>
              <a:ahLst/>
              <a:rect l="l" t="t" r="r" b="b"/>
              <a:pathLst>
                <a:path w="10052685" h="2586354">
                  <a:moveTo>
                    <a:pt x="976883" y="158496"/>
                  </a:moveTo>
                  <a:lnTo>
                    <a:pt x="1536192" y="158496"/>
                  </a:lnTo>
                  <a:lnTo>
                    <a:pt x="1536192" y="0"/>
                  </a:lnTo>
                  <a:lnTo>
                    <a:pt x="976883" y="0"/>
                  </a:lnTo>
                  <a:lnTo>
                    <a:pt x="976883" y="158496"/>
                  </a:lnTo>
                  <a:close/>
                  <a:moveTo>
                    <a:pt x="1815083" y="606552"/>
                  </a:moveTo>
                  <a:lnTo>
                    <a:pt x="2372868" y="606552"/>
                  </a:lnTo>
                  <a:lnTo>
                    <a:pt x="2372868" y="0"/>
                  </a:lnTo>
                  <a:lnTo>
                    <a:pt x="1815083" y="0"/>
                  </a:lnTo>
                  <a:lnTo>
                    <a:pt x="1815083" y="606552"/>
                  </a:lnTo>
                  <a:close/>
                  <a:moveTo>
                    <a:pt x="2653284" y="932688"/>
                  </a:moveTo>
                  <a:lnTo>
                    <a:pt x="3211068" y="932688"/>
                  </a:lnTo>
                  <a:lnTo>
                    <a:pt x="3211068" y="0"/>
                  </a:lnTo>
                  <a:lnTo>
                    <a:pt x="2653284" y="0"/>
                  </a:lnTo>
                  <a:lnTo>
                    <a:pt x="2653284" y="932688"/>
                  </a:lnTo>
                  <a:close/>
                  <a:moveTo>
                    <a:pt x="3489959" y="1473708"/>
                  </a:moveTo>
                  <a:lnTo>
                    <a:pt x="4049268" y="1473708"/>
                  </a:lnTo>
                  <a:lnTo>
                    <a:pt x="4049268" y="0"/>
                  </a:lnTo>
                  <a:lnTo>
                    <a:pt x="3489959" y="0"/>
                  </a:lnTo>
                  <a:lnTo>
                    <a:pt x="3489959" y="1473708"/>
                  </a:lnTo>
                  <a:close/>
                  <a:moveTo>
                    <a:pt x="4328159" y="1475232"/>
                  </a:moveTo>
                  <a:lnTo>
                    <a:pt x="4885944" y="1475232"/>
                  </a:lnTo>
                  <a:lnTo>
                    <a:pt x="4885944" y="0"/>
                  </a:lnTo>
                  <a:lnTo>
                    <a:pt x="4328159" y="0"/>
                  </a:lnTo>
                  <a:lnTo>
                    <a:pt x="4328159" y="1475232"/>
                  </a:lnTo>
                  <a:close/>
                  <a:moveTo>
                    <a:pt x="5166359" y="1531620"/>
                  </a:moveTo>
                  <a:lnTo>
                    <a:pt x="5724144" y="1531620"/>
                  </a:lnTo>
                  <a:lnTo>
                    <a:pt x="5724144" y="0"/>
                  </a:lnTo>
                  <a:lnTo>
                    <a:pt x="5166359" y="0"/>
                  </a:lnTo>
                  <a:lnTo>
                    <a:pt x="5166359" y="1531620"/>
                  </a:lnTo>
                  <a:close/>
                  <a:moveTo>
                    <a:pt x="6003036" y="1926336"/>
                  </a:moveTo>
                  <a:lnTo>
                    <a:pt x="6562344" y="1926336"/>
                  </a:lnTo>
                  <a:lnTo>
                    <a:pt x="6562344" y="0"/>
                  </a:lnTo>
                  <a:lnTo>
                    <a:pt x="6003036" y="0"/>
                  </a:lnTo>
                  <a:lnTo>
                    <a:pt x="6003036" y="1926336"/>
                  </a:lnTo>
                  <a:close/>
                  <a:moveTo>
                    <a:pt x="6841236" y="2188464"/>
                  </a:moveTo>
                  <a:lnTo>
                    <a:pt x="7399020" y="2188464"/>
                  </a:lnTo>
                  <a:lnTo>
                    <a:pt x="7399020" y="0"/>
                  </a:lnTo>
                  <a:lnTo>
                    <a:pt x="6841236" y="0"/>
                  </a:lnTo>
                  <a:lnTo>
                    <a:pt x="6841236" y="2188464"/>
                  </a:lnTo>
                  <a:close/>
                  <a:moveTo>
                    <a:pt x="7679436" y="2442972"/>
                  </a:moveTo>
                  <a:lnTo>
                    <a:pt x="8237220" y="2442972"/>
                  </a:lnTo>
                  <a:lnTo>
                    <a:pt x="8237220" y="0"/>
                  </a:lnTo>
                  <a:lnTo>
                    <a:pt x="7679436" y="0"/>
                  </a:lnTo>
                  <a:lnTo>
                    <a:pt x="7679436" y="2442972"/>
                  </a:lnTo>
                  <a:close/>
                  <a:moveTo>
                    <a:pt x="8516112" y="2572512"/>
                  </a:moveTo>
                  <a:lnTo>
                    <a:pt x="9075420" y="2572512"/>
                  </a:lnTo>
                  <a:lnTo>
                    <a:pt x="9075420" y="0"/>
                  </a:lnTo>
                  <a:lnTo>
                    <a:pt x="8516112" y="0"/>
                  </a:lnTo>
                  <a:lnTo>
                    <a:pt x="8516112" y="2572512"/>
                  </a:lnTo>
                  <a:close/>
                  <a:moveTo>
                    <a:pt x="9354312" y="2586228"/>
                  </a:moveTo>
                  <a:lnTo>
                    <a:pt x="9912096" y="2586228"/>
                  </a:lnTo>
                  <a:lnTo>
                    <a:pt x="9912096" y="0"/>
                  </a:lnTo>
                  <a:lnTo>
                    <a:pt x="9354312" y="0"/>
                  </a:lnTo>
                  <a:lnTo>
                    <a:pt x="9354312" y="2586228"/>
                  </a:lnTo>
                  <a:close/>
                  <a:moveTo>
                    <a:pt x="0" y="0"/>
                  </a:moveTo>
                  <a:lnTo>
                    <a:pt x="10052304" y="0"/>
                  </a:lnTo>
                  <a:moveTo>
                    <a:pt x="0" y="0"/>
                  </a:moveTo>
                  <a:lnTo>
                    <a:pt x="0" y="54864"/>
                  </a:lnTo>
                  <a:moveTo>
                    <a:pt x="838200" y="0"/>
                  </a:moveTo>
                  <a:lnTo>
                    <a:pt x="838200" y="54864"/>
                  </a:lnTo>
                  <a:moveTo>
                    <a:pt x="1674876" y="0"/>
                  </a:moveTo>
                  <a:lnTo>
                    <a:pt x="1674876" y="54864"/>
                  </a:lnTo>
                  <a:moveTo>
                    <a:pt x="2513076" y="0"/>
                  </a:moveTo>
                  <a:lnTo>
                    <a:pt x="2513076" y="54864"/>
                  </a:lnTo>
                  <a:moveTo>
                    <a:pt x="3351276" y="0"/>
                  </a:moveTo>
                  <a:lnTo>
                    <a:pt x="3351276" y="54864"/>
                  </a:lnTo>
                  <a:moveTo>
                    <a:pt x="4187952" y="0"/>
                  </a:moveTo>
                  <a:lnTo>
                    <a:pt x="4187952" y="54864"/>
                  </a:lnTo>
                  <a:moveTo>
                    <a:pt x="5026152" y="0"/>
                  </a:moveTo>
                  <a:lnTo>
                    <a:pt x="5026152" y="54864"/>
                  </a:lnTo>
                  <a:moveTo>
                    <a:pt x="5864352" y="0"/>
                  </a:moveTo>
                  <a:lnTo>
                    <a:pt x="5864352" y="54864"/>
                  </a:lnTo>
                  <a:moveTo>
                    <a:pt x="6701028" y="0"/>
                  </a:moveTo>
                  <a:lnTo>
                    <a:pt x="6701028" y="54864"/>
                  </a:lnTo>
                  <a:moveTo>
                    <a:pt x="7539228" y="0"/>
                  </a:moveTo>
                  <a:lnTo>
                    <a:pt x="7539228" y="54864"/>
                  </a:lnTo>
                  <a:moveTo>
                    <a:pt x="8377428" y="0"/>
                  </a:moveTo>
                  <a:lnTo>
                    <a:pt x="8377428" y="54864"/>
                  </a:lnTo>
                  <a:moveTo>
                    <a:pt x="9214104" y="0"/>
                  </a:moveTo>
                  <a:lnTo>
                    <a:pt x="9214104" y="54864"/>
                  </a:lnTo>
                  <a:moveTo>
                    <a:pt x="10052304" y="0"/>
                  </a:moveTo>
                  <a:lnTo>
                    <a:pt x="10052304" y="54864"/>
                  </a:lnTo>
                </a:path>
              </a:pathLst>
            </a:custGeom>
            <a:noFill/>
            <a:ln w="9000">
              <a:solidFill>
                <a:srgbClr val="000000"/>
              </a:solidFill>
              <a:round/>
            </a:ln>
          </p:spPr>
          <p:style>
            <a:lnRef idx="0"/>
            <a:fillRef idx="0"/>
            <a:effectRef idx="0"/>
            <a:fontRef idx="minor"/>
          </p:style>
        </p:sp>
        <p:sp>
          <p:nvSpPr>
            <p:cNvPr id="162" name="CustomShape 29"/>
            <p:cNvSpPr/>
            <p:nvPr/>
          </p:nvSpPr>
          <p:spPr>
            <a:xfrm>
              <a:off x="1209960" y="2348640"/>
              <a:ext cx="10052280" cy="360"/>
            </a:xfrm>
            <a:custGeom>
              <a:avLst/>
              <a:gdLst/>
              <a:ahLst/>
              <a:rect l="l" t="t" r="r" b="b"/>
              <a:pathLst>
                <a:path w="10052685" h="0">
                  <a:moveTo>
                    <a:pt x="0" y="0"/>
                  </a:moveTo>
                  <a:lnTo>
                    <a:pt x="10052304" y="0"/>
                  </a:lnTo>
                </a:path>
              </a:pathLst>
            </a:custGeom>
            <a:noFill/>
            <a:ln w="9000">
              <a:solidFill>
                <a:srgbClr val="d9d9d9"/>
              </a:solidFill>
              <a:round/>
            </a:ln>
          </p:spPr>
          <p:style>
            <a:lnRef idx="0"/>
            <a:fillRef idx="0"/>
            <a:effectRef idx="0"/>
            <a:fontRef idx="minor"/>
          </p:style>
        </p:sp>
        <p:sp>
          <p:nvSpPr>
            <p:cNvPr id="163" name="CustomShape 30"/>
            <p:cNvSpPr/>
            <p:nvPr/>
          </p:nvSpPr>
          <p:spPr>
            <a:xfrm>
              <a:off x="2390760" y="2273400"/>
              <a:ext cx="8528400" cy="1785960"/>
            </a:xfrm>
            <a:custGeom>
              <a:avLst/>
              <a:gdLst/>
              <a:ahLst/>
              <a:rect l="l" t="t" r="r" b="b"/>
              <a:pathLst>
                <a:path w="8528685" h="1786254">
                  <a:moveTo>
                    <a:pt x="152400" y="152400"/>
                  </a:moveTo>
                  <a:lnTo>
                    <a:pt x="76200" y="0"/>
                  </a:lnTo>
                  <a:lnTo>
                    <a:pt x="0" y="152400"/>
                  </a:lnTo>
                  <a:lnTo>
                    <a:pt x="152400" y="152400"/>
                  </a:lnTo>
                  <a:close/>
                  <a:moveTo>
                    <a:pt x="989076" y="332232"/>
                  </a:moveTo>
                  <a:lnTo>
                    <a:pt x="912876" y="179832"/>
                  </a:lnTo>
                  <a:lnTo>
                    <a:pt x="836676" y="332232"/>
                  </a:lnTo>
                  <a:lnTo>
                    <a:pt x="989076" y="332232"/>
                  </a:lnTo>
                  <a:close/>
                  <a:moveTo>
                    <a:pt x="1827276" y="979932"/>
                  </a:moveTo>
                  <a:lnTo>
                    <a:pt x="1751076" y="827532"/>
                  </a:lnTo>
                  <a:lnTo>
                    <a:pt x="1674876" y="979932"/>
                  </a:lnTo>
                  <a:lnTo>
                    <a:pt x="1827276" y="979932"/>
                  </a:lnTo>
                  <a:close/>
                  <a:moveTo>
                    <a:pt x="2665476" y="505968"/>
                  </a:moveTo>
                  <a:lnTo>
                    <a:pt x="2589276" y="353568"/>
                  </a:lnTo>
                  <a:lnTo>
                    <a:pt x="2513076" y="505968"/>
                  </a:lnTo>
                  <a:lnTo>
                    <a:pt x="2665476" y="505968"/>
                  </a:lnTo>
                  <a:close/>
                  <a:moveTo>
                    <a:pt x="3502152" y="1063752"/>
                  </a:moveTo>
                  <a:lnTo>
                    <a:pt x="3425952" y="911352"/>
                  </a:lnTo>
                  <a:lnTo>
                    <a:pt x="3349752" y="1063752"/>
                  </a:lnTo>
                  <a:lnTo>
                    <a:pt x="3502152" y="1063752"/>
                  </a:lnTo>
                  <a:close/>
                  <a:moveTo>
                    <a:pt x="4340352" y="414528"/>
                  </a:moveTo>
                  <a:lnTo>
                    <a:pt x="4264152" y="262128"/>
                  </a:lnTo>
                  <a:lnTo>
                    <a:pt x="4187952" y="414528"/>
                  </a:lnTo>
                  <a:lnTo>
                    <a:pt x="4340352" y="414528"/>
                  </a:lnTo>
                  <a:close/>
                  <a:moveTo>
                    <a:pt x="5178552" y="1786128"/>
                  </a:moveTo>
                  <a:lnTo>
                    <a:pt x="5102352" y="1633728"/>
                  </a:lnTo>
                  <a:lnTo>
                    <a:pt x="5026152" y="1786128"/>
                  </a:lnTo>
                  <a:lnTo>
                    <a:pt x="5178552" y="1786128"/>
                  </a:lnTo>
                  <a:close/>
                  <a:moveTo>
                    <a:pt x="6015228" y="1228344"/>
                  </a:moveTo>
                  <a:lnTo>
                    <a:pt x="5939028" y="1075944"/>
                  </a:lnTo>
                  <a:lnTo>
                    <a:pt x="5862828" y="1228344"/>
                  </a:lnTo>
                  <a:lnTo>
                    <a:pt x="6015228" y="1228344"/>
                  </a:lnTo>
                  <a:close/>
                  <a:moveTo>
                    <a:pt x="6853428" y="316992"/>
                  </a:moveTo>
                  <a:lnTo>
                    <a:pt x="6777228" y="164592"/>
                  </a:lnTo>
                  <a:lnTo>
                    <a:pt x="6701028" y="316992"/>
                  </a:lnTo>
                  <a:lnTo>
                    <a:pt x="6853428" y="316992"/>
                  </a:lnTo>
                  <a:close/>
                  <a:moveTo>
                    <a:pt x="7691628" y="356616"/>
                  </a:moveTo>
                  <a:lnTo>
                    <a:pt x="7615428" y="204216"/>
                  </a:lnTo>
                  <a:lnTo>
                    <a:pt x="7539228" y="356616"/>
                  </a:lnTo>
                  <a:lnTo>
                    <a:pt x="7691628" y="356616"/>
                  </a:lnTo>
                  <a:close/>
                  <a:moveTo>
                    <a:pt x="8528304" y="806196"/>
                  </a:moveTo>
                  <a:lnTo>
                    <a:pt x="8452104" y="653796"/>
                  </a:lnTo>
                  <a:lnTo>
                    <a:pt x="8375904" y="806196"/>
                  </a:lnTo>
                  <a:lnTo>
                    <a:pt x="8528304" y="806196"/>
                  </a:lnTo>
                  <a:close/>
                </a:path>
              </a:pathLst>
            </a:custGeom>
            <a:solidFill>
              <a:srgbClr val="000000"/>
            </a:solidFill>
            <a:ln>
              <a:noFill/>
            </a:ln>
          </p:spPr>
          <p:style>
            <a:lnRef idx="0"/>
            <a:fillRef idx="0"/>
            <a:effectRef idx="0"/>
            <a:fontRef idx="minor"/>
          </p:style>
        </p:sp>
        <p:sp>
          <p:nvSpPr>
            <p:cNvPr id="164" name="CustomShape 31"/>
            <p:cNvSpPr/>
            <p:nvPr/>
          </p:nvSpPr>
          <p:spPr>
            <a:xfrm>
              <a:off x="2383200" y="2777760"/>
              <a:ext cx="167400" cy="167400"/>
            </a:xfrm>
            <a:prstGeom prst="rect">
              <a:avLst/>
            </a:prstGeom>
            <a:blipFill rotWithShape="0">
              <a:blip r:embed="rId1"/>
              <a:stretch>
                <a:fillRect/>
              </a:stretch>
            </a:blipFill>
            <a:ln>
              <a:noFill/>
            </a:ln>
          </p:spPr>
          <p:style>
            <a:lnRef idx="0"/>
            <a:fillRef idx="0"/>
            <a:effectRef idx="0"/>
            <a:fontRef idx="minor"/>
          </p:style>
        </p:sp>
        <p:sp>
          <p:nvSpPr>
            <p:cNvPr id="165" name="CustomShape 32"/>
            <p:cNvSpPr/>
            <p:nvPr/>
          </p:nvSpPr>
          <p:spPr>
            <a:xfrm>
              <a:off x="3227400" y="2526480"/>
              <a:ext cx="151920" cy="151920"/>
            </a:xfrm>
            <a:custGeom>
              <a:avLst/>
              <a:gdLst/>
              <a:ahLst/>
              <a:rect l="l" t="t" r="r" b="b"/>
              <a:pathLst>
                <a:path w="152400" h="152400">
                  <a:moveTo>
                    <a:pt x="76200" y="0"/>
                  </a:moveTo>
                  <a:lnTo>
                    <a:pt x="46559" y="5976"/>
                  </a:lnTo>
                  <a:lnTo>
                    <a:pt x="22336" y="22288"/>
                  </a:lnTo>
                  <a:lnTo>
                    <a:pt x="5994" y="46505"/>
                  </a:lnTo>
                  <a:lnTo>
                    <a:pt x="0" y="76200"/>
                  </a:lnTo>
                  <a:lnTo>
                    <a:pt x="5994" y="105840"/>
                  </a:lnTo>
                  <a:lnTo>
                    <a:pt x="22336" y="130063"/>
                  </a:lnTo>
                  <a:lnTo>
                    <a:pt x="46559" y="146405"/>
                  </a:lnTo>
                  <a:lnTo>
                    <a:pt x="76200" y="152400"/>
                  </a:lnTo>
                  <a:lnTo>
                    <a:pt x="105894" y="146405"/>
                  </a:lnTo>
                  <a:lnTo>
                    <a:pt x="130111" y="130063"/>
                  </a:lnTo>
                  <a:lnTo>
                    <a:pt x="146423" y="105840"/>
                  </a:lnTo>
                  <a:lnTo>
                    <a:pt x="152400" y="76200"/>
                  </a:lnTo>
                  <a:lnTo>
                    <a:pt x="146423" y="46505"/>
                  </a:lnTo>
                  <a:lnTo>
                    <a:pt x="130111" y="22288"/>
                  </a:lnTo>
                  <a:lnTo>
                    <a:pt x="105894" y="5976"/>
                  </a:lnTo>
                  <a:lnTo>
                    <a:pt x="76200" y="0"/>
                  </a:lnTo>
                  <a:close/>
                </a:path>
              </a:pathLst>
            </a:custGeom>
            <a:solidFill>
              <a:srgbClr val="ffffff"/>
            </a:solidFill>
            <a:ln>
              <a:noFill/>
            </a:ln>
          </p:spPr>
          <p:style>
            <a:lnRef idx="0"/>
            <a:fillRef idx="0"/>
            <a:effectRef idx="0"/>
            <a:fontRef idx="minor"/>
          </p:style>
        </p:sp>
        <p:sp>
          <p:nvSpPr>
            <p:cNvPr id="166" name="CustomShape 33"/>
            <p:cNvSpPr/>
            <p:nvPr/>
          </p:nvSpPr>
          <p:spPr>
            <a:xfrm>
              <a:off x="3227400" y="2526480"/>
              <a:ext cx="151920" cy="151920"/>
            </a:xfrm>
            <a:custGeom>
              <a:avLst/>
              <a:gdLst/>
              <a:ahLst/>
              <a:rect l="l" t="t" r="r" b="b"/>
              <a:pathLst>
                <a:path w="152400" h="152400">
                  <a:moveTo>
                    <a:pt x="152400" y="76200"/>
                  </a:moveTo>
                  <a:lnTo>
                    <a:pt x="146423" y="105840"/>
                  </a:lnTo>
                  <a:lnTo>
                    <a:pt x="130111" y="130063"/>
                  </a:lnTo>
                  <a:lnTo>
                    <a:pt x="105894" y="146405"/>
                  </a:lnTo>
                  <a:lnTo>
                    <a:pt x="76200" y="152400"/>
                  </a:lnTo>
                  <a:lnTo>
                    <a:pt x="46559" y="146405"/>
                  </a:lnTo>
                  <a:lnTo>
                    <a:pt x="22336" y="130063"/>
                  </a:lnTo>
                  <a:lnTo>
                    <a:pt x="5994" y="105840"/>
                  </a:lnTo>
                  <a:lnTo>
                    <a:pt x="0" y="76200"/>
                  </a:lnTo>
                  <a:lnTo>
                    <a:pt x="5994" y="46505"/>
                  </a:lnTo>
                  <a:lnTo>
                    <a:pt x="22336" y="22288"/>
                  </a:lnTo>
                  <a:lnTo>
                    <a:pt x="46559" y="5976"/>
                  </a:lnTo>
                  <a:lnTo>
                    <a:pt x="76200" y="0"/>
                  </a:lnTo>
                  <a:lnTo>
                    <a:pt x="105894" y="5976"/>
                  </a:lnTo>
                  <a:lnTo>
                    <a:pt x="130111" y="22288"/>
                  </a:lnTo>
                  <a:lnTo>
                    <a:pt x="146423" y="46505"/>
                  </a:lnTo>
                  <a:lnTo>
                    <a:pt x="152400" y="76200"/>
                  </a:lnTo>
                  <a:close/>
                </a:path>
              </a:pathLst>
            </a:custGeom>
            <a:noFill/>
            <a:ln w="15120">
              <a:solidFill>
                <a:srgbClr val="000000"/>
              </a:solidFill>
              <a:round/>
            </a:ln>
          </p:spPr>
          <p:style>
            <a:lnRef idx="0"/>
            <a:fillRef idx="0"/>
            <a:effectRef idx="0"/>
            <a:fontRef idx="minor"/>
          </p:style>
        </p:sp>
        <p:sp>
          <p:nvSpPr>
            <p:cNvPr id="167" name="CustomShape 34"/>
            <p:cNvSpPr/>
            <p:nvPr/>
          </p:nvSpPr>
          <p:spPr>
            <a:xfrm>
              <a:off x="4896360" y="2192760"/>
              <a:ext cx="167400" cy="167400"/>
            </a:xfrm>
            <a:prstGeom prst="rect">
              <a:avLst/>
            </a:prstGeom>
            <a:blipFill rotWithShape="0">
              <a:blip r:embed="rId2"/>
              <a:stretch>
                <a:fillRect/>
              </a:stretch>
            </a:blipFill>
            <a:ln>
              <a:noFill/>
            </a:ln>
          </p:spPr>
          <p:style>
            <a:lnRef idx="0"/>
            <a:fillRef idx="0"/>
            <a:effectRef idx="0"/>
            <a:fontRef idx="minor"/>
          </p:style>
        </p:sp>
        <p:sp>
          <p:nvSpPr>
            <p:cNvPr id="168" name="CustomShape 35"/>
            <p:cNvSpPr/>
            <p:nvPr/>
          </p:nvSpPr>
          <p:spPr>
            <a:xfrm>
              <a:off x="5740560" y="3062880"/>
              <a:ext cx="151920" cy="151920"/>
            </a:xfrm>
            <a:custGeom>
              <a:avLst/>
              <a:gdLst/>
              <a:ahLst/>
              <a:rect l="l" t="t" r="r" b="b"/>
              <a:pathLst>
                <a:path w="152400" h="152400">
                  <a:moveTo>
                    <a:pt x="76200" y="0"/>
                  </a:moveTo>
                  <a:lnTo>
                    <a:pt x="46559" y="5976"/>
                  </a:lnTo>
                  <a:lnTo>
                    <a:pt x="22336" y="22288"/>
                  </a:lnTo>
                  <a:lnTo>
                    <a:pt x="5994" y="46505"/>
                  </a:lnTo>
                  <a:lnTo>
                    <a:pt x="0" y="76200"/>
                  </a:lnTo>
                  <a:lnTo>
                    <a:pt x="5994" y="105840"/>
                  </a:lnTo>
                  <a:lnTo>
                    <a:pt x="22336" y="130063"/>
                  </a:lnTo>
                  <a:lnTo>
                    <a:pt x="46559" y="146405"/>
                  </a:lnTo>
                  <a:lnTo>
                    <a:pt x="76200" y="152400"/>
                  </a:lnTo>
                  <a:lnTo>
                    <a:pt x="105894" y="146405"/>
                  </a:lnTo>
                  <a:lnTo>
                    <a:pt x="130111" y="130063"/>
                  </a:lnTo>
                  <a:lnTo>
                    <a:pt x="146423" y="105840"/>
                  </a:lnTo>
                  <a:lnTo>
                    <a:pt x="152400" y="76200"/>
                  </a:lnTo>
                  <a:lnTo>
                    <a:pt x="146423" y="46505"/>
                  </a:lnTo>
                  <a:lnTo>
                    <a:pt x="130111" y="22288"/>
                  </a:lnTo>
                  <a:lnTo>
                    <a:pt x="105894" y="5976"/>
                  </a:lnTo>
                  <a:lnTo>
                    <a:pt x="76200" y="0"/>
                  </a:lnTo>
                  <a:close/>
                </a:path>
              </a:pathLst>
            </a:custGeom>
            <a:solidFill>
              <a:srgbClr val="ffffff"/>
            </a:solidFill>
            <a:ln>
              <a:noFill/>
            </a:ln>
          </p:spPr>
          <p:style>
            <a:lnRef idx="0"/>
            <a:fillRef idx="0"/>
            <a:effectRef idx="0"/>
            <a:fontRef idx="minor"/>
          </p:style>
        </p:sp>
        <p:sp>
          <p:nvSpPr>
            <p:cNvPr id="169" name="CustomShape 36"/>
            <p:cNvSpPr/>
            <p:nvPr/>
          </p:nvSpPr>
          <p:spPr>
            <a:xfrm>
              <a:off x="5740560" y="3062880"/>
              <a:ext cx="151920" cy="151920"/>
            </a:xfrm>
            <a:custGeom>
              <a:avLst/>
              <a:gdLst/>
              <a:ahLst/>
              <a:rect l="l" t="t" r="r" b="b"/>
              <a:pathLst>
                <a:path w="152400" h="152400">
                  <a:moveTo>
                    <a:pt x="152400" y="76200"/>
                  </a:moveTo>
                  <a:lnTo>
                    <a:pt x="146423" y="105840"/>
                  </a:lnTo>
                  <a:lnTo>
                    <a:pt x="130111" y="130063"/>
                  </a:lnTo>
                  <a:lnTo>
                    <a:pt x="105894" y="146405"/>
                  </a:lnTo>
                  <a:lnTo>
                    <a:pt x="76200" y="152400"/>
                  </a:lnTo>
                  <a:lnTo>
                    <a:pt x="46559" y="146405"/>
                  </a:lnTo>
                  <a:lnTo>
                    <a:pt x="22336" y="130063"/>
                  </a:lnTo>
                  <a:lnTo>
                    <a:pt x="5994" y="105840"/>
                  </a:lnTo>
                  <a:lnTo>
                    <a:pt x="0" y="76200"/>
                  </a:lnTo>
                  <a:lnTo>
                    <a:pt x="5994" y="46505"/>
                  </a:lnTo>
                  <a:lnTo>
                    <a:pt x="22336" y="22288"/>
                  </a:lnTo>
                  <a:lnTo>
                    <a:pt x="46559" y="5976"/>
                  </a:lnTo>
                  <a:lnTo>
                    <a:pt x="76200" y="0"/>
                  </a:lnTo>
                  <a:lnTo>
                    <a:pt x="105894" y="5976"/>
                  </a:lnTo>
                  <a:lnTo>
                    <a:pt x="130111" y="22288"/>
                  </a:lnTo>
                  <a:lnTo>
                    <a:pt x="146423" y="46505"/>
                  </a:lnTo>
                  <a:lnTo>
                    <a:pt x="152400" y="76200"/>
                  </a:lnTo>
                  <a:close/>
                </a:path>
              </a:pathLst>
            </a:custGeom>
            <a:noFill/>
            <a:ln w="15120">
              <a:solidFill>
                <a:srgbClr val="000000"/>
              </a:solidFill>
              <a:round/>
            </a:ln>
          </p:spPr>
          <p:style>
            <a:lnRef idx="0"/>
            <a:fillRef idx="0"/>
            <a:effectRef idx="0"/>
            <a:fontRef idx="minor"/>
          </p:style>
        </p:sp>
        <p:sp>
          <p:nvSpPr>
            <p:cNvPr id="170" name="CustomShape 37"/>
            <p:cNvSpPr/>
            <p:nvPr/>
          </p:nvSpPr>
          <p:spPr>
            <a:xfrm>
              <a:off x="6578640" y="2370960"/>
              <a:ext cx="151920" cy="151920"/>
            </a:xfrm>
            <a:custGeom>
              <a:avLst/>
              <a:gdLst/>
              <a:ahLst/>
              <a:rect l="l" t="t" r="r" b="b"/>
              <a:pathLst>
                <a:path w="152400" h="152400">
                  <a:moveTo>
                    <a:pt x="76200" y="0"/>
                  </a:moveTo>
                  <a:lnTo>
                    <a:pt x="46559" y="5976"/>
                  </a:lnTo>
                  <a:lnTo>
                    <a:pt x="22336" y="22288"/>
                  </a:lnTo>
                  <a:lnTo>
                    <a:pt x="5994" y="46505"/>
                  </a:lnTo>
                  <a:lnTo>
                    <a:pt x="0" y="76200"/>
                  </a:lnTo>
                  <a:lnTo>
                    <a:pt x="5994" y="105840"/>
                  </a:lnTo>
                  <a:lnTo>
                    <a:pt x="22336" y="130063"/>
                  </a:lnTo>
                  <a:lnTo>
                    <a:pt x="46559" y="146405"/>
                  </a:lnTo>
                  <a:lnTo>
                    <a:pt x="76200" y="152400"/>
                  </a:lnTo>
                  <a:lnTo>
                    <a:pt x="105894" y="146405"/>
                  </a:lnTo>
                  <a:lnTo>
                    <a:pt x="130111" y="130063"/>
                  </a:lnTo>
                  <a:lnTo>
                    <a:pt x="146423" y="105840"/>
                  </a:lnTo>
                  <a:lnTo>
                    <a:pt x="152400" y="76200"/>
                  </a:lnTo>
                  <a:lnTo>
                    <a:pt x="146423" y="46505"/>
                  </a:lnTo>
                  <a:lnTo>
                    <a:pt x="130111" y="22288"/>
                  </a:lnTo>
                  <a:lnTo>
                    <a:pt x="105894" y="5976"/>
                  </a:lnTo>
                  <a:lnTo>
                    <a:pt x="76200" y="0"/>
                  </a:lnTo>
                  <a:close/>
                </a:path>
              </a:pathLst>
            </a:custGeom>
            <a:solidFill>
              <a:srgbClr val="ffffff"/>
            </a:solidFill>
            <a:ln>
              <a:noFill/>
            </a:ln>
          </p:spPr>
          <p:style>
            <a:lnRef idx="0"/>
            <a:fillRef idx="0"/>
            <a:effectRef idx="0"/>
            <a:fontRef idx="minor"/>
          </p:style>
        </p:sp>
        <p:sp>
          <p:nvSpPr>
            <p:cNvPr id="171" name="CustomShape 38"/>
            <p:cNvSpPr/>
            <p:nvPr/>
          </p:nvSpPr>
          <p:spPr>
            <a:xfrm>
              <a:off x="6578640" y="2370960"/>
              <a:ext cx="151920" cy="151920"/>
            </a:xfrm>
            <a:custGeom>
              <a:avLst/>
              <a:gdLst/>
              <a:ahLst/>
              <a:rect l="l" t="t" r="r" b="b"/>
              <a:pathLst>
                <a:path w="152400" h="152400">
                  <a:moveTo>
                    <a:pt x="152400" y="76200"/>
                  </a:moveTo>
                  <a:lnTo>
                    <a:pt x="146423" y="105840"/>
                  </a:lnTo>
                  <a:lnTo>
                    <a:pt x="130111" y="130063"/>
                  </a:lnTo>
                  <a:lnTo>
                    <a:pt x="105894" y="146405"/>
                  </a:lnTo>
                  <a:lnTo>
                    <a:pt x="76200" y="152400"/>
                  </a:lnTo>
                  <a:lnTo>
                    <a:pt x="46559" y="146405"/>
                  </a:lnTo>
                  <a:lnTo>
                    <a:pt x="22336" y="130063"/>
                  </a:lnTo>
                  <a:lnTo>
                    <a:pt x="5994" y="105840"/>
                  </a:lnTo>
                  <a:lnTo>
                    <a:pt x="0" y="76200"/>
                  </a:lnTo>
                  <a:lnTo>
                    <a:pt x="5994" y="46505"/>
                  </a:lnTo>
                  <a:lnTo>
                    <a:pt x="22336" y="22288"/>
                  </a:lnTo>
                  <a:lnTo>
                    <a:pt x="46559" y="5976"/>
                  </a:lnTo>
                  <a:lnTo>
                    <a:pt x="76200" y="0"/>
                  </a:lnTo>
                  <a:lnTo>
                    <a:pt x="105894" y="5976"/>
                  </a:lnTo>
                  <a:lnTo>
                    <a:pt x="130111" y="22288"/>
                  </a:lnTo>
                  <a:lnTo>
                    <a:pt x="146423" y="46505"/>
                  </a:lnTo>
                  <a:lnTo>
                    <a:pt x="152400" y="76200"/>
                  </a:lnTo>
                  <a:close/>
                </a:path>
              </a:pathLst>
            </a:custGeom>
            <a:noFill/>
            <a:ln w="15120">
              <a:solidFill>
                <a:srgbClr val="000000"/>
              </a:solidFill>
              <a:round/>
            </a:ln>
          </p:spPr>
          <p:style>
            <a:lnRef idx="0"/>
            <a:fillRef idx="0"/>
            <a:effectRef idx="0"/>
            <a:fontRef idx="minor"/>
          </p:style>
        </p:sp>
        <p:sp>
          <p:nvSpPr>
            <p:cNvPr id="172" name="CustomShape 39"/>
            <p:cNvSpPr/>
            <p:nvPr/>
          </p:nvSpPr>
          <p:spPr>
            <a:xfrm>
              <a:off x="8246160" y="2630160"/>
              <a:ext cx="167400" cy="167400"/>
            </a:xfrm>
            <a:prstGeom prst="rect">
              <a:avLst/>
            </a:prstGeom>
            <a:blipFill rotWithShape="0">
              <a:blip r:embed="rId3"/>
              <a:stretch>
                <a:fillRect/>
              </a:stretch>
            </a:blipFill>
            <a:ln>
              <a:noFill/>
            </a:ln>
          </p:spPr>
          <p:style>
            <a:lnRef idx="0"/>
            <a:fillRef idx="0"/>
            <a:effectRef idx="0"/>
            <a:fontRef idx="minor"/>
          </p:style>
        </p:sp>
        <p:sp>
          <p:nvSpPr>
            <p:cNvPr id="173" name="CustomShape 40"/>
            <p:cNvSpPr/>
            <p:nvPr/>
          </p:nvSpPr>
          <p:spPr>
            <a:xfrm>
              <a:off x="9929880" y="2357280"/>
              <a:ext cx="151920" cy="151920"/>
            </a:xfrm>
            <a:custGeom>
              <a:avLst/>
              <a:gdLst/>
              <a:ahLst/>
              <a:rect l="l" t="t" r="r" b="b"/>
              <a:pathLst>
                <a:path w="152400" h="152400">
                  <a:moveTo>
                    <a:pt x="76200" y="0"/>
                  </a:moveTo>
                  <a:lnTo>
                    <a:pt x="46559" y="5976"/>
                  </a:lnTo>
                  <a:lnTo>
                    <a:pt x="22336" y="22288"/>
                  </a:lnTo>
                  <a:lnTo>
                    <a:pt x="5994" y="46505"/>
                  </a:lnTo>
                  <a:lnTo>
                    <a:pt x="0" y="76200"/>
                  </a:lnTo>
                  <a:lnTo>
                    <a:pt x="5994" y="105840"/>
                  </a:lnTo>
                  <a:lnTo>
                    <a:pt x="22336" y="130063"/>
                  </a:lnTo>
                  <a:lnTo>
                    <a:pt x="46559" y="146405"/>
                  </a:lnTo>
                  <a:lnTo>
                    <a:pt x="76200" y="152400"/>
                  </a:lnTo>
                  <a:lnTo>
                    <a:pt x="105894" y="146405"/>
                  </a:lnTo>
                  <a:lnTo>
                    <a:pt x="130111" y="130063"/>
                  </a:lnTo>
                  <a:lnTo>
                    <a:pt x="146423" y="105840"/>
                  </a:lnTo>
                  <a:lnTo>
                    <a:pt x="152400" y="76200"/>
                  </a:lnTo>
                  <a:lnTo>
                    <a:pt x="146423" y="46505"/>
                  </a:lnTo>
                  <a:lnTo>
                    <a:pt x="130111" y="22288"/>
                  </a:lnTo>
                  <a:lnTo>
                    <a:pt x="105894" y="5976"/>
                  </a:lnTo>
                  <a:lnTo>
                    <a:pt x="76200" y="0"/>
                  </a:lnTo>
                  <a:close/>
                </a:path>
              </a:pathLst>
            </a:custGeom>
            <a:solidFill>
              <a:srgbClr val="ffffff"/>
            </a:solidFill>
            <a:ln>
              <a:noFill/>
            </a:ln>
          </p:spPr>
          <p:style>
            <a:lnRef idx="0"/>
            <a:fillRef idx="0"/>
            <a:effectRef idx="0"/>
            <a:fontRef idx="minor"/>
          </p:style>
        </p:sp>
        <p:sp>
          <p:nvSpPr>
            <p:cNvPr id="174" name="CustomShape 41"/>
            <p:cNvSpPr/>
            <p:nvPr/>
          </p:nvSpPr>
          <p:spPr>
            <a:xfrm>
              <a:off x="9929880" y="2357280"/>
              <a:ext cx="151920" cy="151920"/>
            </a:xfrm>
            <a:custGeom>
              <a:avLst/>
              <a:gdLst/>
              <a:ahLst/>
              <a:rect l="l" t="t" r="r" b="b"/>
              <a:pathLst>
                <a:path w="152400" h="152400">
                  <a:moveTo>
                    <a:pt x="152400" y="76200"/>
                  </a:moveTo>
                  <a:lnTo>
                    <a:pt x="146423" y="105840"/>
                  </a:lnTo>
                  <a:lnTo>
                    <a:pt x="130111" y="130063"/>
                  </a:lnTo>
                  <a:lnTo>
                    <a:pt x="105894" y="146405"/>
                  </a:lnTo>
                  <a:lnTo>
                    <a:pt x="76200" y="152400"/>
                  </a:lnTo>
                  <a:lnTo>
                    <a:pt x="46559" y="146405"/>
                  </a:lnTo>
                  <a:lnTo>
                    <a:pt x="22336" y="130063"/>
                  </a:lnTo>
                  <a:lnTo>
                    <a:pt x="5994" y="105840"/>
                  </a:lnTo>
                  <a:lnTo>
                    <a:pt x="0" y="76200"/>
                  </a:lnTo>
                  <a:lnTo>
                    <a:pt x="5994" y="46505"/>
                  </a:lnTo>
                  <a:lnTo>
                    <a:pt x="22336" y="22288"/>
                  </a:lnTo>
                  <a:lnTo>
                    <a:pt x="46559" y="5976"/>
                  </a:lnTo>
                  <a:lnTo>
                    <a:pt x="76200" y="0"/>
                  </a:lnTo>
                  <a:lnTo>
                    <a:pt x="105894" y="5976"/>
                  </a:lnTo>
                  <a:lnTo>
                    <a:pt x="130111" y="22288"/>
                  </a:lnTo>
                  <a:lnTo>
                    <a:pt x="146423" y="46505"/>
                  </a:lnTo>
                  <a:lnTo>
                    <a:pt x="152400" y="76200"/>
                  </a:lnTo>
                  <a:close/>
                </a:path>
              </a:pathLst>
            </a:custGeom>
            <a:noFill/>
            <a:ln w="15120">
              <a:solidFill>
                <a:srgbClr val="000000"/>
              </a:solidFill>
              <a:round/>
            </a:ln>
          </p:spPr>
          <p:style>
            <a:lnRef idx="0"/>
            <a:fillRef idx="0"/>
            <a:effectRef idx="0"/>
            <a:fontRef idx="minor"/>
          </p:style>
        </p:sp>
        <p:sp>
          <p:nvSpPr>
            <p:cNvPr id="175" name="CustomShape 42"/>
            <p:cNvSpPr/>
            <p:nvPr/>
          </p:nvSpPr>
          <p:spPr>
            <a:xfrm>
              <a:off x="10758960" y="3657240"/>
              <a:ext cx="167400" cy="167400"/>
            </a:xfrm>
            <a:prstGeom prst="rect">
              <a:avLst/>
            </a:prstGeom>
            <a:blipFill rotWithShape="0">
              <a:blip r:embed="rId4"/>
              <a:stretch>
                <a:fillRect/>
              </a:stretch>
            </a:blipFill>
            <a:ln>
              <a:noFill/>
            </a:ln>
          </p:spPr>
          <p:style>
            <a:lnRef idx="0"/>
            <a:fillRef idx="0"/>
            <a:effectRef idx="0"/>
            <a:fontRef idx="minor"/>
          </p:style>
        </p:sp>
      </p:grpSp>
      <p:sp>
        <p:nvSpPr>
          <p:cNvPr id="176" name="CustomShape 43"/>
          <p:cNvSpPr/>
          <p:nvPr/>
        </p:nvSpPr>
        <p:spPr>
          <a:xfrm>
            <a:off x="1209960" y="1943280"/>
            <a:ext cx="10052280" cy="360"/>
          </a:xfrm>
          <a:custGeom>
            <a:avLst/>
            <a:gdLst/>
            <a:ahLst/>
            <a:rect l="l" t="t" r="r" b="b"/>
            <a:pathLst>
              <a:path w="10052685" h="0">
                <a:moveTo>
                  <a:pt x="0" y="0"/>
                </a:moveTo>
                <a:lnTo>
                  <a:pt x="10052304" y="0"/>
                </a:lnTo>
              </a:path>
            </a:pathLst>
          </a:custGeom>
          <a:noFill/>
          <a:ln w="9000">
            <a:solidFill>
              <a:srgbClr val="d9d9d9"/>
            </a:solidFill>
            <a:round/>
          </a:ln>
        </p:spPr>
        <p:style>
          <a:lnRef idx="0"/>
          <a:fillRef idx="0"/>
          <a:effectRef idx="0"/>
          <a:fontRef idx="minor"/>
        </p:style>
      </p:sp>
      <p:grpSp>
        <p:nvGrpSpPr>
          <p:cNvPr id="177" name="Group 44"/>
          <p:cNvGrpSpPr/>
          <p:nvPr/>
        </p:nvGrpSpPr>
        <p:grpSpPr>
          <a:xfrm>
            <a:off x="1552680" y="2023560"/>
            <a:ext cx="151920" cy="235800"/>
            <a:chOff x="1552680" y="2023560"/>
            <a:chExt cx="151920" cy="235800"/>
          </a:xfrm>
        </p:grpSpPr>
        <p:sp>
          <p:nvSpPr>
            <p:cNvPr id="178" name="CustomShape 45"/>
            <p:cNvSpPr/>
            <p:nvPr/>
          </p:nvSpPr>
          <p:spPr>
            <a:xfrm>
              <a:off x="1552680" y="2107440"/>
              <a:ext cx="151920" cy="151920"/>
            </a:xfrm>
            <a:custGeom>
              <a:avLst/>
              <a:gdLst/>
              <a:ahLst/>
              <a:rect l="l" t="t" r="r" b="b"/>
              <a:pathLst>
                <a:path w="152400" h="152400">
                  <a:moveTo>
                    <a:pt x="76200" y="0"/>
                  </a:moveTo>
                  <a:lnTo>
                    <a:pt x="0" y="152400"/>
                  </a:lnTo>
                  <a:lnTo>
                    <a:pt x="152400" y="152400"/>
                  </a:lnTo>
                  <a:lnTo>
                    <a:pt x="76200" y="0"/>
                  </a:lnTo>
                  <a:close/>
                </a:path>
              </a:pathLst>
            </a:custGeom>
            <a:solidFill>
              <a:srgbClr val="000000"/>
            </a:solidFill>
            <a:ln>
              <a:noFill/>
            </a:ln>
          </p:spPr>
          <p:style>
            <a:lnRef idx="0"/>
            <a:fillRef idx="0"/>
            <a:effectRef idx="0"/>
            <a:fontRef idx="minor"/>
          </p:style>
        </p:sp>
        <p:sp>
          <p:nvSpPr>
            <p:cNvPr id="179" name="CustomShape 46"/>
            <p:cNvSpPr/>
            <p:nvPr/>
          </p:nvSpPr>
          <p:spPr>
            <a:xfrm>
              <a:off x="1552680" y="2023560"/>
              <a:ext cx="151920" cy="151920"/>
            </a:xfrm>
            <a:custGeom>
              <a:avLst/>
              <a:gdLst/>
              <a:ahLst/>
              <a:rect l="l" t="t" r="r" b="b"/>
              <a:pathLst>
                <a:path w="152400" h="152400">
                  <a:moveTo>
                    <a:pt x="76200" y="0"/>
                  </a:moveTo>
                  <a:lnTo>
                    <a:pt x="46559" y="5976"/>
                  </a:lnTo>
                  <a:lnTo>
                    <a:pt x="22336" y="22288"/>
                  </a:lnTo>
                  <a:lnTo>
                    <a:pt x="5994" y="46505"/>
                  </a:lnTo>
                  <a:lnTo>
                    <a:pt x="0" y="76200"/>
                  </a:lnTo>
                  <a:lnTo>
                    <a:pt x="5994" y="105840"/>
                  </a:lnTo>
                  <a:lnTo>
                    <a:pt x="22336" y="130063"/>
                  </a:lnTo>
                  <a:lnTo>
                    <a:pt x="46559" y="146405"/>
                  </a:lnTo>
                  <a:lnTo>
                    <a:pt x="76200" y="152400"/>
                  </a:lnTo>
                  <a:lnTo>
                    <a:pt x="105894" y="146405"/>
                  </a:lnTo>
                  <a:lnTo>
                    <a:pt x="130111" y="130063"/>
                  </a:lnTo>
                  <a:lnTo>
                    <a:pt x="146423" y="105840"/>
                  </a:lnTo>
                  <a:lnTo>
                    <a:pt x="152400" y="76200"/>
                  </a:lnTo>
                  <a:lnTo>
                    <a:pt x="146423" y="46505"/>
                  </a:lnTo>
                  <a:lnTo>
                    <a:pt x="130111" y="22288"/>
                  </a:lnTo>
                  <a:lnTo>
                    <a:pt x="105894" y="5976"/>
                  </a:lnTo>
                  <a:lnTo>
                    <a:pt x="76200" y="0"/>
                  </a:lnTo>
                  <a:close/>
                </a:path>
              </a:pathLst>
            </a:custGeom>
            <a:solidFill>
              <a:srgbClr val="ffffff"/>
            </a:solidFill>
            <a:ln>
              <a:noFill/>
            </a:ln>
          </p:spPr>
          <p:style>
            <a:lnRef idx="0"/>
            <a:fillRef idx="0"/>
            <a:effectRef idx="0"/>
            <a:fontRef idx="minor"/>
          </p:style>
        </p:sp>
        <p:sp>
          <p:nvSpPr>
            <p:cNvPr id="180" name="CustomShape 47"/>
            <p:cNvSpPr/>
            <p:nvPr/>
          </p:nvSpPr>
          <p:spPr>
            <a:xfrm>
              <a:off x="1552680" y="2023560"/>
              <a:ext cx="151920" cy="151920"/>
            </a:xfrm>
            <a:custGeom>
              <a:avLst/>
              <a:gdLst/>
              <a:ahLst/>
              <a:rect l="l" t="t" r="r" b="b"/>
              <a:pathLst>
                <a:path w="152400" h="152400">
                  <a:moveTo>
                    <a:pt x="152400" y="76200"/>
                  </a:moveTo>
                  <a:lnTo>
                    <a:pt x="146423" y="105840"/>
                  </a:lnTo>
                  <a:lnTo>
                    <a:pt x="130111" y="130063"/>
                  </a:lnTo>
                  <a:lnTo>
                    <a:pt x="105894" y="146405"/>
                  </a:lnTo>
                  <a:lnTo>
                    <a:pt x="76200" y="152400"/>
                  </a:lnTo>
                  <a:lnTo>
                    <a:pt x="46559" y="146405"/>
                  </a:lnTo>
                  <a:lnTo>
                    <a:pt x="22336" y="130063"/>
                  </a:lnTo>
                  <a:lnTo>
                    <a:pt x="5994" y="105840"/>
                  </a:lnTo>
                  <a:lnTo>
                    <a:pt x="0" y="76200"/>
                  </a:lnTo>
                  <a:lnTo>
                    <a:pt x="5994" y="46505"/>
                  </a:lnTo>
                  <a:lnTo>
                    <a:pt x="22336" y="22288"/>
                  </a:lnTo>
                  <a:lnTo>
                    <a:pt x="46559" y="5976"/>
                  </a:lnTo>
                  <a:lnTo>
                    <a:pt x="76200" y="0"/>
                  </a:lnTo>
                  <a:lnTo>
                    <a:pt x="105894" y="5976"/>
                  </a:lnTo>
                  <a:lnTo>
                    <a:pt x="130111" y="22288"/>
                  </a:lnTo>
                  <a:lnTo>
                    <a:pt x="146423" y="46505"/>
                  </a:lnTo>
                  <a:lnTo>
                    <a:pt x="152400" y="76200"/>
                  </a:lnTo>
                  <a:close/>
                </a:path>
              </a:pathLst>
            </a:custGeom>
            <a:noFill/>
            <a:ln w="15120">
              <a:solidFill>
                <a:srgbClr val="000000"/>
              </a:solidFill>
              <a:round/>
            </a:ln>
          </p:spPr>
          <p:style>
            <a:lnRef idx="0"/>
            <a:fillRef idx="0"/>
            <a:effectRef idx="0"/>
            <a:fontRef idx="minor"/>
          </p:style>
        </p:sp>
      </p:grpSp>
      <p:sp>
        <p:nvSpPr>
          <p:cNvPr id="181" name="CustomShape 48"/>
          <p:cNvSpPr/>
          <p:nvPr/>
        </p:nvSpPr>
        <p:spPr>
          <a:xfrm>
            <a:off x="830160" y="1810080"/>
            <a:ext cx="236520" cy="3953160"/>
          </a:xfrm>
          <a:prstGeom prst="rect">
            <a:avLst/>
          </a:prstGeom>
          <a:noFill/>
          <a:ln>
            <a:noFill/>
          </a:ln>
        </p:spPr>
        <p:style>
          <a:lnRef idx="0"/>
          <a:fillRef idx="0"/>
          <a:effectRef idx="0"/>
          <a:fontRef idx="minor"/>
        </p:style>
        <p:txBody>
          <a:bodyPr lIns="0" rIns="0" tIns="13320" bIns="0">
            <a:spAutoFit/>
          </a:bodyPr>
          <a:p>
            <a:pPr marL="60840">
              <a:lnSpc>
                <a:spcPct val="100000"/>
              </a:lnSpc>
              <a:spcBef>
                <a:spcPts val="105"/>
              </a:spcBef>
            </a:pPr>
            <a:r>
              <a:rPr b="1" lang="it-IT" sz="1400" spc="-7" strike="noStrike">
                <a:solidFill>
                  <a:srgbClr val="000000"/>
                </a:solidFill>
                <a:latin typeface="Arial Narrow"/>
              </a:rPr>
              <a:t>10</a:t>
            </a:r>
            <a:endParaRPr b="0" lang="it-IT" sz="1400" spc="-1" strike="noStrike">
              <a:latin typeface="Arial"/>
            </a:endParaRPr>
          </a:p>
          <a:p>
            <a:pPr>
              <a:lnSpc>
                <a:spcPct val="100000"/>
              </a:lnSpc>
              <a:spcBef>
                <a:spcPts val="20"/>
              </a:spcBef>
            </a:pPr>
            <a:endParaRPr b="0" lang="it-IT" sz="1400" spc="-1" strike="noStrike">
              <a:latin typeface="Arial"/>
            </a:endParaRPr>
          </a:p>
          <a:p>
            <a:pPr marL="142200">
              <a:lnSpc>
                <a:spcPct val="100000"/>
              </a:lnSpc>
            </a:pPr>
            <a:r>
              <a:rPr b="1" lang="it-IT" sz="1400" spc="-1" strike="noStrike">
                <a:solidFill>
                  <a:srgbClr val="000000"/>
                </a:solidFill>
                <a:latin typeface="Arial Narrow"/>
              </a:rPr>
              <a:t>5</a:t>
            </a:r>
            <a:endParaRPr b="0" lang="it-IT" sz="1400" spc="-1" strike="noStrike">
              <a:latin typeface="Arial"/>
            </a:endParaRPr>
          </a:p>
          <a:p>
            <a:pPr>
              <a:lnSpc>
                <a:spcPct val="100000"/>
              </a:lnSpc>
              <a:spcBef>
                <a:spcPts val="20"/>
              </a:spcBef>
            </a:pPr>
            <a:endParaRPr b="0" lang="it-IT" sz="1400" spc="-1" strike="noStrike">
              <a:latin typeface="Arial"/>
            </a:endParaRPr>
          </a:p>
          <a:p>
            <a:pPr marL="142200">
              <a:lnSpc>
                <a:spcPct val="100000"/>
              </a:lnSpc>
              <a:spcBef>
                <a:spcPts val="6"/>
              </a:spcBef>
            </a:pPr>
            <a:r>
              <a:rPr b="1" lang="it-IT" sz="1400" spc="-1" strike="noStrike">
                <a:solidFill>
                  <a:srgbClr val="000000"/>
                </a:solidFill>
                <a:latin typeface="Arial Narrow"/>
              </a:rPr>
              <a:t>0</a:t>
            </a:r>
            <a:endParaRPr b="0" lang="it-IT" sz="1400" spc="-1" strike="noStrike">
              <a:latin typeface="Arial"/>
            </a:endParaRPr>
          </a:p>
          <a:p>
            <a:pPr>
              <a:lnSpc>
                <a:spcPct val="100000"/>
              </a:lnSpc>
              <a:spcBef>
                <a:spcPts val="20"/>
              </a:spcBef>
            </a:pPr>
            <a:endParaRPr b="0" lang="it-IT" sz="1400" spc="-1" strike="noStrike">
              <a:latin typeface="Arial"/>
            </a:endParaRPr>
          </a:p>
          <a:p>
            <a:pPr marL="93240">
              <a:lnSpc>
                <a:spcPct val="100000"/>
              </a:lnSpc>
              <a:spcBef>
                <a:spcPts val="6"/>
              </a:spcBef>
            </a:pPr>
            <a:r>
              <a:rPr b="1" lang="it-IT" sz="1400" spc="-1" strike="noStrike">
                <a:solidFill>
                  <a:srgbClr val="000000"/>
                </a:solidFill>
                <a:latin typeface="Arial Narrow"/>
              </a:rPr>
              <a:t>-5</a:t>
            </a:r>
            <a:endParaRPr b="0" lang="it-IT" sz="1400" spc="-1" strike="noStrike">
              <a:latin typeface="Arial"/>
            </a:endParaRPr>
          </a:p>
          <a:p>
            <a:pPr>
              <a:lnSpc>
                <a:spcPct val="100000"/>
              </a:lnSpc>
              <a:spcBef>
                <a:spcPts val="20"/>
              </a:spcBef>
            </a:pPr>
            <a:endParaRPr b="0" lang="it-IT" sz="1400" spc="-1" strike="noStrike">
              <a:latin typeface="Arial"/>
            </a:endParaRPr>
          </a:p>
          <a:p>
            <a:pPr marL="12600">
              <a:lnSpc>
                <a:spcPct val="100000"/>
              </a:lnSpc>
            </a:pPr>
            <a:r>
              <a:rPr b="1" lang="it-IT" sz="1400" spc="-1" strike="noStrike">
                <a:solidFill>
                  <a:srgbClr val="000000"/>
                </a:solidFill>
                <a:latin typeface="Arial Narrow"/>
              </a:rPr>
              <a:t>-10</a:t>
            </a:r>
            <a:endParaRPr b="0" lang="it-IT" sz="1400" spc="-1" strike="noStrike">
              <a:latin typeface="Arial"/>
            </a:endParaRPr>
          </a:p>
          <a:p>
            <a:pPr>
              <a:lnSpc>
                <a:spcPct val="100000"/>
              </a:lnSpc>
              <a:spcBef>
                <a:spcPts val="26"/>
              </a:spcBef>
            </a:pPr>
            <a:endParaRPr b="0" lang="it-IT" sz="1400" spc="-1" strike="noStrike">
              <a:latin typeface="Arial"/>
            </a:endParaRPr>
          </a:p>
          <a:p>
            <a:pPr marL="12600">
              <a:lnSpc>
                <a:spcPct val="100000"/>
              </a:lnSpc>
            </a:pPr>
            <a:r>
              <a:rPr b="1" lang="it-IT" sz="1400" spc="-1" strike="noStrike">
                <a:solidFill>
                  <a:srgbClr val="000000"/>
                </a:solidFill>
                <a:latin typeface="Arial Narrow"/>
              </a:rPr>
              <a:t>-15</a:t>
            </a:r>
            <a:endParaRPr b="0" lang="it-IT" sz="1400" spc="-1" strike="noStrike">
              <a:latin typeface="Arial"/>
            </a:endParaRPr>
          </a:p>
          <a:p>
            <a:pPr>
              <a:lnSpc>
                <a:spcPct val="100000"/>
              </a:lnSpc>
              <a:spcBef>
                <a:spcPts val="26"/>
              </a:spcBef>
            </a:pPr>
            <a:endParaRPr b="0" lang="it-IT" sz="1400" spc="-1" strike="noStrike">
              <a:latin typeface="Arial"/>
            </a:endParaRPr>
          </a:p>
          <a:p>
            <a:pPr marL="12600">
              <a:lnSpc>
                <a:spcPct val="100000"/>
              </a:lnSpc>
            </a:pPr>
            <a:r>
              <a:rPr b="1" lang="it-IT" sz="1400" spc="-1" strike="noStrike">
                <a:solidFill>
                  <a:srgbClr val="000000"/>
                </a:solidFill>
                <a:latin typeface="Arial Narrow"/>
              </a:rPr>
              <a:t>-20</a:t>
            </a:r>
            <a:endParaRPr b="0" lang="it-IT" sz="1400" spc="-1" strike="noStrike">
              <a:latin typeface="Arial"/>
            </a:endParaRPr>
          </a:p>
          <a:p>
            <a:pPr>
              <a:lnSpc>
                <a:spcPct val="100000"/>
              </a:lnSpc>
              <a:spcBef>
                <a:spcPts val="20"/>
              </a:spcBef>
            </a:pPr>
            <a:endParaRPr b="0" lang="it-IT" sz="1400" spc="-1" strike="noStrike">
              <a:latin typeface="Arial"/>
            </a:endParaRPr>
          </a:p>
          <a:p>
            <a:pPr marL="12600">
              <a:lnSpc>
                <a:spcPct val="100000"/>
              </a:lnSpc>
            </a:pPr>
            <a:r>
              <a:rPr b="1" lang="it-IT" sz="1400" spc="-1" strike="noStrike">
                <a:solidFill>
                  <a:srgbClr val="000000"/>
                </a:solidFill>
                <a:latin typeface="Arial Narrow"/>
              </a:rPr>
              <a:t>-25</a:t>
            </a:r>
            <a:endParaRPr b="0" lang="it-IT" sz="1400" spc="-1" strike="noStrike">
              <a:latin typeface="Arial"/>
            </a:endParaRPr>
          </a:p>
          <a:p>
            <a:pPr>
              <a:lnSpc>
                <a:spcPct val="100000"/>
              </a:lnSpc>
              <a:spcBef>
                <a:spcPts val="26"/>
              </a:spcBef>
            </a:pPr>
            <a:endParaRPr b="0" lang="it-IT" sz="1400" spc="-1" strike="noStrike">
              <a:latin typeface="Arial"/>
            </a:endParaRPr>
          </a:p>
          <a:p>
            <a:pPr marL="12600">
              <a:lnSpc>
                <a:spcPct val="100000"/>
              </a:lnSpc>
            </a:pPr>
            <a:r>
              <a:rPr b="1" lang="it-IT" sz="1400" spc="-1" strike="noStrike">
                <a:solidFill>
                  <a:srgbClr val="000000"/>
                </a:solidFill>
                <a:latin typeface="Arial Narrow"/>
              </a:rPr>
              <a:t>-30</a:t>
            </a:r>
            <a:endParaRPr b="0" lang="it-IT" sz="1400" spc="-1" strike="noStrike">
              <a:latin typeface="Arial"/>
            </a:endParaRPr>
          </a:p>
          <a:p>
            <a:pPr>
              <a:lnSpc>
                <a:spcPct val="100000"/>
              </a:lnSpc>
              <a:spcBef>
                <a:spcPts val="26"/>
              </a:spcBef>
            </a:pPr>
            <a:endParaRPr b="0" lang="it-IT" sz="1400" spc="-1" strike="noStrike">
              <a:latin typeface="Arial"/>
            </a:endParaRPr>
          </a:p>
          <a:p>
            <a:pPr marL="12600">
              <a:lnSpc>
                <a:spcPct val="100000"/>
              </a:lnSpc>
            </a:pPr>
            <a:r>
              <a:rPr b="1" lang="it-IT" sz="1400" spc="-1" strike="noStrike">
                <a:solidFill>
                  <a:srgbClr val="000000"/>
                </a:solidFill>
                <a:latin typeface="Arial Narrow"/>
              </a:rPr>
              <a:t>-35</a:t>
            </a:r>
            <a:endParaRPr b="0" lang="it-IT" sz="1400" spc="-1" strike="noStrike">
              <a:latin typeface="Arial"/>
            </a:endParaRPr>
          </a:p>
        </p:txBody>
      </p:sp>
      <p:sp>
        <p:nvSpPr>
          <p:cNvPr id="182" name="CustomShape 49"/>
          <p:cNvSpPr/>
          <p:nvPr/>
        </p:nvSpPr>
        <p:spPr>
          <a:xfrm>
            <a:off x="1458720" y="5680800"/>
            <a:ext cx="340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CHN</a:t>
            </a:r>
            <a:endParaRPr b="0" lang="it-IT" sz="1400" spc="-1" strike="noStrike">
              <a:latin typeface="Arial"/>
            </a:endParaRPr>
          </a:p>
        </p:txBody>
      </p:sp>
      <p:sp>
        <p:nvSpPr>
          <p:cNvPr id="183" name="CustomShape 50"/>
          <p:cNvSpPr/>
          <p:nvPr/>
        </p:nvSpPr>
        <p:spPr>
          <a:xfrm>
            <a:off x="2292480" y="5680800"/>
            <a:ext cx="35028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KOR</a:t>
            </a:r>
            <a:endParaRPr b="0" lang="it-IT" sz="1400" spc="-1" strike="noStrike">
              <a:latin typeface="Arial"/>
            </a:endParaRPr>
          </a:p>
        </p:txBody>
      </p:sp>
      <p:sp>
        <p:nvSpPr>
          <p:cNvPr id="184" name="CustomShape 51"/>
          <p:cNvSpPr/>
          <p:nvPr/>
        </p:nvSpPr>
        <p:spPr>
          <a:xfrm>
            <a:off x="3138120" y="5680800"/>
            <a:ext cx="3344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DEU</a:t>
            </a:r>
            <a:endParaRPr b="0" lang="it-IT" sz="1400" spc="-1" strike="noStrike">
              <a:latin typeface="Arial"/>
            </a:endParaRPr>
          </a:p>
        </p:txBody>
      </p:sp>
      <p:sp>
        <p:nvSpPr>
          <p:cNvPr id="185" name="CustomShape 52"/>
          <p:cNvSpPr/>
          <p:nvPr/>
        </p:nvSpPr>
        <p:spPr>
          <a:xfrm>
            <a:off x="3988080" y="5680800"/>
            <a:ext cx="3096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J</a:t>
            </a:r>
            <a:r>
              <a:rPr b="1" lang="it-IT" sz="1400" spc="-1" strike="noStrike">
                <a:solidFill>
                  <a:srgbClr val="000000"/>
                </a:solidFill>
                <a:latin typeface="Arial Narrow"/>
              </a:rPr>
              <a:t>PN</a:t>
            </a:r>
            <a:endParaRPr b="0" lang="it-IT" sz="1400" spc="-1" strike="noStrike">
              <a:latin typeface="Arial"/>
            </a:endParaRPr>
          </a:p>
        </p:txBody>
      </p:sp>
      <p:sp>
        <p:nvSpPr>
          <p:cNvPr id="186" name="CustomShape 53"/>
          <p:cNvSpPr/>
          <p:nvPr/>
        </p:nvSpPr>
        <p:spPr>
          <a:xfrm>
            <a:off x="4809960" y="5680800"/>
            <a:ext cx="340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BRA</a:t>
            </a:r>
            <a:endParaRPr b="0" lang="it-IT" sz="1400" spc="-1" strike="noStrike">
              <a:latin typeface="Arial"/>
            </a:endParaRPr>
          </a:p>
        </p:txBody>
      </p:sp>
      <p:sp>
        <p:nvSpPr>
          <p:cNvPr id="187" name="CustomShape 54"/>
          <p:cNvSpPr/>
          <p:nvPr/>
        </p:nvSpPr>
        <p:spPr>
          <a:xfrm>
            <a:off x="5651640" y="5680800"/>
            <a:ext cx="3344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USA</a:t>
            </a:r>
            <a:endParaRPr b="0" lang="it-IT" sz="1400" spc="-1" strike="noStrike">
              <a:latin typeface="Arial"/>
            </a:endParaRPr>
          </a:p>
        </p:txBody>
      </p:sp>
      <p:sp>
        <p:nvSpPr>
          <p:cNvPr id="188" name="CustomShape 55"/>
          <p:cNvSpPr/>
          <p:nvPr/>
        </p:nvSpPr>
        <p:spPr>
          <a:xfrm>
            <a:off x="6481440" y="5680800"/>
            <a:ext cx="35028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2" strike="noStrike">
                <a:solidFill>
                  <a:srgbClr val="000000"/>
                </a:solidFill>
                <a:latin typeface="Arial Narrow"/>
              </a:rPr>
              <a:t>G</a:t>
            </a:r>
            <a:r>
              <a:rPr b="1" lang="it-IT" sz="1400" spc="4" strike="noStrike">
                <a:solidFill>
                  <a:srgbClr val="000000"/>
                </a:solidFill>
                <a:latin typeface="Arial Narrow"/>
              </a:rPr>
              <a:t>B</a:t>
            </a:r>
            <a:r>
              <a:rPr b="1" lang="it-IT" sz="1400" spc="-1" strike="noStrike">
                <a:solidFill>
                  <a:srgbClr val="000000"/>
                </a:solidFill>
                <a:latin typeface="Arial Narrow"/>
              </a:rPr>
              <a:t>R</a:t>
            </a:r>
            <a:endParaRPr b="0" lang="it-IT" sz="1400" spc="-1" strike="noStrike">
              <a:latin typeface="Arial"/>
            </a:endParaRPr>
          </a:p>
        </p:txBody>
      </p:sp>
      <p:sp>
        <p:nvSpPr>
          <p:cNvPr id="189" name="CustomShape 56"/>
          <p:cNvSpPr/>
          <p:nvPr/>
        </p:nvSpPr>
        <p:spPr>
          <a:xfrm>
            <a:off x="7323120" y="5680800"/>
            <a:ext cx="3420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MEX</a:t>
            </a:r>
            <a:endParaRPr b="0" lang="it-IT" sz="1400" spc="-1" strike="noStrike">
              <a:latin typeface="Arial"/>
            </a:endParaRPr>
          </a:p>
        </p:txBody>
      </p:sp>
      <p:sp>
        <p:nvSpPr>
          <p:cNvPr id="190" name="CustomShape 57"/>
          <p:cNvSpPr/>
          <p:nvPr/>
        </p:nvSpPr>
        <p:spPr>
          <a:xfrm>
            <a:off x="8169120" y="5680800"/>
            <a:ext cx="3261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2" strike="noStrike">
                <a:solidFill>
                  <a:srgbClr val="000000"/>
                </a:solidFill>
                <a:latin typeface="Arial Narrow"/>
              </a:rPr>
              <a:t>T</a:t>
            </a:r>
            <a:r>
              <a:rPr b="1" lang="it-IT" sz="1400" spc="4" strike="noStrike">
                <a:solidFill>
                  <a:srgbClr val="000000"/>
                </a:solidFill>
                <a:latin typeface="Arial Narrow"/>
              </a:rPr>
              <a:t>U</a:t>
            </a:r>
            <a:r>
              <a:rPr b="1" lang="it-IT" sz="1400" spc="-1" strike="noStrike">
                <a:solidFill>
                  <a:srgbClr val="000000"/>
                </a:solidFill>
                <a:latin typeface="Arial Narrow"/>
              </a:rPr>
              <a:t>R</a:t>
            </a:r>
            <a:endParaRPr b="0" lang="it-IT" sz="1400" spc="-1" strike="noStrike">
              <a:latin typeface="Arial"/>
            </a:endParaRPr>
          </a:p>
        </p:txBody>
      </p:sp>
      <p:sp>
        <p:nvSpPr>
          <p:cNvPr id="191" name="CustomShape 58"/>
          <p:cNvSpPr/>
          <p:nvPr/>
        </p:nvSpPr>
        <p:spPr>
          <a:xfrm>
            <a:off x="8998560" y="5680800"/>
            <a:ext cx="340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CAN</a:t>
            </a:r>
            <a:endParaRPr b="0" lang="it-IT" sz="1400" spc="-1" strike="noStrike">
              <a:latin typeface="Arial"/>
            </a:endParaRPr>
          </a:p>
        </p:txBody>
      </p:sp>
      <p:sp>
        <p:nvSpPr>
          <p:cNvPr id="192" name="CustomShape 59"/>
          <p:cNvSpPr/>
          <p:nvPr/>
        </p:nvSpPr>
        <p:spPr>
          <a:xfrm>
            <a:off x="9844920" y="5680800"/>
            <a:ext cx="3261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2" strike="noStrike">
                <a:solidFill>
                  <a:srgbClr val="000000"/>
                </a:solidFill>
                <a:latin typeface="Arial Narrow"/>
              </a:rPr>
              <a:t>F</a:t>
            </a:r>
            <a:r>
              <a:rPr b="1" lang="it-IT" sz="1400" spc="4" strike="noStrike">
                <a:solidFill>
                  <a:srgbClr val="000000"/>
                </a:solidFill>
                <a:latin typeface="Arial Narrow"/>
              </a:rPr>
              <a:t>R</a:t>
            </a:r>
            <a:r>
              <a:rPr b="1" lang="it-IT" sz="1400" spc="-1" strike="noStrike">
                <a:solidFill>
                  <a:srgbClr val="000000"/>
                </a:solidFill>
                <a:latin typeface="Arial Narrow"/>
              </a:rPr>
              <a:t>A</a:t>
            </a:r>
            <a:endParaRPr b="0" lang="it-IT" sz="1400" spc="-1" strike="noStrike">
              <a:latin typeface="Arial"/>
            </a:endParaRPr>
          </a:p>
        </p:txBody>
      </p:sp>
      <p:sp>
        <p:nvSpPr>
          <p:cNvPr id="193" name="CustomShape 60"/>
          <p:cNvSpPr/>
          <p:nvPr/>
        </p:nvSpPr>
        <p:spPr>
          <a:xfrm>
            <a:off x="10714680" y="5680800"/>
            <a:ext cx="26064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ITA</a:t>
            </a:r>
            <a:endParaRPr b="0" lang="it-IT" sz="1400" spc="-1" strike="noStrike">
              <a:latin typeface="Arial"/>
            </a:endParaRPr>
          </a:p>
        </p:txBody>
      </p:sp>
      <p:grpSp>
        <p:nvGrpSpPr>
          <p:cNvPr id="194" name="Group 61"/>
          <p:cNvGrpSpPr/>
          <p:nvPr/>
        </p:nvGrpSpPr>
        <p:grpSpPr>
          <a:xfrm>
            <a:off x="4995720" y="1725120"/>
            <a:ext cx="105120" cy="103680"/>
            <a:chOff x="4995720" y="1725120"/>
            <a:chExt cx="105120" cy="103680"/>
          </a:xfrm>
        </p:grpSpPr>
        <p:sp>
          <p:nvSpPr>
            <p:cNvPr id="195" name="CustomShape 62"/>
            <p:cNvSpPr/>
            <p:nvPr/>
          </p:nvSpPr>
          <p:spPr>
            <a:xfrm>
              <a:off x="4995720" y="1725120"/>
              <a:ext cx="105120" cy="103680"/>
            </a:xfrm>
            <a:custGeom>
              <a:avLst/>
              <a:gdLst/>
              <a:ahLst/>
              <a:rect l="l" t="t" r="r" b="b"/>
              <a:pathLst>
                <a:path w="105410" h="104139">
                  <a:moveTo>
                    <a:pt x="105155" y="0"/>
                  </a:moveTo>
                  <a:lnTo>
                    <a:pt x="0" y="0"/>
                  </a:lnTo>
                  <a:lnTo>
                    <a:pt x="0" y="103632"/>
                  </a:lnTo>
                  <a:lnTo>
                    <a:pt x="105155" y="103632"/>
                  </a:lnTo>
                  <a:lnTo>
                    <a:pt x="105155" y="0"/>
                  </a:lnTo>
                  <a:close/>
                </a:path>
              </a:pathLst>
            </a:custGeom>
            <a:solidFill>
              <a:srgbClr val="92d050"/>
            </a:solidFill>
            <a:ln>
              <a:noFill/>
            </a:ln>
          </p:spPr>
          <p:style>
            <a:lnRef idx="0"/>
            <a:fillRef idx="0"/>
            <a:effectRef idx="0"/>
            <a:fontRef idx="minor"/>
          </p:style>
        </p:sp>
        <p:sp>
          <p:nvSpPr>
            <p:cNvPr id="196" name="CustomShape 63"/>
            <p:cNvSpPr/>
            <p:nvPr/>
          </p:nvSpPr>
          <p:spPr>
            <a:xfrm>
              <a:off x="4995720" y="1725120"/>
              <a:ext cx="105120" cy="103680"/>
            </a:xfrm>
            <a:custGeom>
              <a:avLst/>
              <a:gdLst/>
              <a:ahLst/>
              <a:rect l="l" t="t" r="r" b="b"/>
              <a:pathLst>
                <a:path w="105410" h="104139">
                  <a:moveTo>
                    <a:pt x="0" y="103632"/>
                  </a:moveTo>
                  <a:lnTo>
                    <a:pt x="105155" y="103632"/>
                  </a:lnTo>
                  <a:lnTo>
                    <a:pt x="105155" y="0"/>
                  </a:lnTo>
                  <a:lnTo>
                    <a:pt x="0" y="0"/>
                  </a:lnTo>
                  <a:lnTo>
                    <a:pt x="0" y="103632"/>
                  </a:lnTo>
                  <a:close/>
                </a:path>
              </a:pathLst>
            </a:custGeom>
            <a:noFill/>
            <a:ln w="9000">
              <a:solidFill>
                <a:srgbClr val="000000"/>
              </a:solidFill>
              <a:round/>
            </a:ln>
          </p:spPr>
          <p:style>
            <a:lnRef idx="0"/>
            <a:fillRef idx="0"/>
            <a:effectRef idx="0"/>
            <a:fontRef idx="minor"/>
          </p:style>
        </p:sp>
      </p:grpSp>
      <p:sp>
        <p:nvSpPr>
          <p:cNvPr id="197" name="CustomShape 64"/>
          <p:cNvSpPr/>
          <p:nvPr/>
        </p:nvSpPr>
        <p:spPr>
          <a:xfrm>
            <a:off x="5879520" y="1720440"/>
            <a:ext cx="112680" cy="112680"/>
          </a:xfrm>
          <a:custGeom>
            <a:avLst/>
            <a:gdLst/>
            <a:ahLst/>
            <a:rect l="l" t="t" r="r" b="b"/>
            <a:pathLst>
              <a:path w="113029" h="113030">
                <a:moveTo>
                  <a:pt x="56387" y="0"/>
                </a:moveTo>
                <a:lnTo>
                  <a:pt x="0" y="112775"/>
                </a:lnTo>
                <a:lnTo>
                  <a:pt x="112775" y="112775"/>
                </a:lnTo>
                <a:lnTo>
                  <a:pt x="56387" y="0"/>
                </a:lnTo>
                <a:close/>
              </a:path>
            </a:pathLst>
          </a:custGeom>
          <a:solidFill>
            <a:srgbClr val="000000"/>
          </a:solidFill>
          <a:ln>
            <a:noFill/>
          </a:ln>
        </p:spPr>
        <p:style>
          <a:lnRef idx="0"/>
          <a:fillRef idx="0"/>
          <a:effectRef idx="0"/>
          <a:fontRef idx="minor"/>
        </p:style>
      </p:sp>
      <p:sp>
        <p:nvSpPr>
          <p:cNvPr id="198" name="CustomShape 65"/>
          <p:cNvSpPr/>
          <p:nvPr/>
        </p:nvSpPr>
        <p:spPr>
          <a:xfrm>
            <a:off x="6804720" y="1711440"/>
            <a:ext cx="129240" cy="129240"/>
          </a:xfrm>
          <a:prstGeom prst="rect">
            <a:avLst/>
          </a:prstGeom>
          <a:blipFill rotWithShape="0">
            <a:blip r:embed="rId5"/>
            <a:stretch>
              <a:fillRect/>
            </a:stretch>
          </a:blipFill>
          <a:ln>
            <a:noFill/>
          </a:ln>
        </p:spPr>
        <p:style>
          <a:lnRef idx="0"/>
          <a:fillRef idx="0"/>
          <a:effectRef idx="0"/>
          <a:fontRef idx="minor"/>
        </p:style>
      </p:sp>
      <p:sp>
        <p:nvSpPr>
          <p:cNvPr id="199" name="CustomShape 66"/>
          <p:cNvSpPr/>
          <p:nvPr/>
        </p:nvSpPr>
        <p:spPr>
          <a:xfrm>
            <a:off x="3354840" y="830160"/>
            <a:ext cx="5178960" cy="777960"/>
          </a:xfrm>
          <a:prstGeom prst="rect">
            <a:avLst/>
          </a:prstGeom>
          <a:noFill/>
          <a:ln>
            <a:noFill/>
          </a:ln>
        </p:spPr>
        <p:style>
          <a:lnRef idx="0"/>
          <a:fillRef idx="0"/>
          <a:effectRef idx="0"/>
          <a:fontRef idx="minor"/>
        </p:style>
        <p:txBody>
          <a:bodyPr lIns="0" rIns="0" tIns="13320" bIns="0">
            <a:spAutoFit/>
          </a:bodyPr>
          <a:p>
            <a:pPr algn="ctr">
              <a:lnSpc>
                <a:spcPct val="100000"/>
              </a:lnSpc>
              <a:spcBef>
                <a:spcPts val="105"/>
              </a:spcBef>
            </a:pPr>
            <a:r>
              <a:rPr b="1" lang="it-IT" sz="2000" spc="-1" strike="noStrike">
                <a:solidFill>
                  <a:srgbClr val="000000"/>
                </a:solidFill>
                <a:latin typeface="Arial"/>
              </a:rPr>
              <a:t>Spesa delle famiglie</a:t>
            </a:r>
            <a:endParaRPr b="0" lang="it-IT" sz="2000" spc="-1" strike="noStrike">
              <a:latin typeface="Arial"/>
            </a:endParaRPr>
          </a:p>
          <a:p>
            <a:pPr algn="ctr">
              <a:lnSpc>
                <a:spcPct val="100000"/>
              </a:lnSpc>
              <a:spcBef>
                <a:spcPts val="11"/>
              </a:spcBef>
            </a:pPr>
            <a:r>
              <a:rPr b="0" i="1" lang="it-IT" sz="1400" spc="-1" strike="noStrike">
                <a:solidFill>
                  <a:srgbClr val="171717"/>
                </a:solidFill>
                <a:latin typeface="Arial"/>
              </a:rPr>
              <a:t>Vendite al dettaglio, volumi, variazione % da gennaio 2020</a:t>
            </a:r>
            <a:endParaRPr b="0" lang="it-IT" sz="1400" spc="-1" strike="noStrike">
              <a:latin typeface="Arial"/>
            </a:endParaRPr>
          </a:p>
          <a:p>
            <a:pPr algn="ctr">
              <a:lnSpc>
                <a:spcPct val="100000"/>
              </a:lnSpc>
              <a:spcBef>
                <a:spcPts val="11"/>
              </a:spcBef>
            </a:pPr>
            <a:r>
              <a:rPr b="1" lang="it-IT" sz="1600" spc="-7" strike="noStrike">
                <a:solidFill>
                  <a:srgbClr val="000000"/>
                </a:solidFill>
                <a:latin typeface="Arial Narrow"/>
              </a:rPr>
              <a:t>aprile</a:t>
            </a:r>
            <a:r>
              <a:rPr b="1" lang="it-IT" sz="1600" spc="-7" strike="noStrike">
                <a:solidFill>
                  <a:srgbClr val="000000"/>
                </a:solidFill>
                <a:latin typeface="Arial Narrow"/>
              </a:rPr>
              <a:t>	</a:t>
            </a:r>
            <a:r>
              <a:rPr b="1" lang="it-IT" sz="1600" spc="-7" strike="noStrike">
                <a:solidFill>
                  <a:srgbClr val="000000"/>
                </a:solidFill>
                <a:latin typeface="Arial Narrow"/>
              </a:rPr>
              <a:t>giugno</a:t>
            </a:r>
            <a:r>
              <a:rPr b="1" lang="it-IT" sz="1600" spc="-7" strike="noStrike">
                <a:solidFill>
                  <a:srgbClr val="000000"/>
                </a:solidFill>
                <a:latin typeface="Arial Narrow"/>
              </a:rPr>
              <a:t>	</a:t>
            </a:r>
            <a:r>
              <a:rPr b="1" lang="it-IT" sz="1600" spc="-7" strike="noStrike">
                <a:solidFill>
                  <a:srgbClr val="000000"/>
                </a:solidFill>
                <a:latin typeface="Arial Narrow"/>
              </a:rPr>
              <a:t>luglio</a:t>
            </a:r>
            <a:endParaRPr b="0" lang="it-IT" sz="1600" spc="-1" strike="noStrike">
              <a:latin typeface="Arial"/>
            </a:endParaRPr>
          </a:p>
        </p:txBody>
      </p:sp>
      <p:sp>
        <p:nvSpPr>
          <p:cNvPr id="200" name="CustomShape 67"/>
          <p:cNvSpPr/>
          <p:nvPr/>
        </p:nvSpPr>
        <p:spPr>
          <a:xfrm>
            <a:off x="11773800" y="6440400"/>
            <a:ext cx="124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1" strike="noStrike">
                <a:solidFill>
                  <a:srgbClr val="ffffff"/>
                </a:solidFill>
                <a:latin typeface="Arial"/>
              </a:rPr>
              <a:t>5</a:t>
            </a:r>
            <a:endParaRPr b="0" lang="it-IT" sz="1400" spc="-1" strike="noStrike">
              <a:latin typeface="Arial"/>
            </a:endParaRPr>
          </a:p>
        </p:txBody>
      </p:sp>
      <p:sp>
        <p:nvSpPr>
          <p:cNvPr id="201" name="CustomShape 68"/>
          <p:cNvSpPr/>
          <p:nvPr/>
        </p:nvSpPr>
        <p:spPr>
          <a:xfrm>
            <a:off x="10456920" y="5652720"/>
            <a:ext cx="762120" cy="322200"/>
          </a:xfrm>
          <a:prstGeom prst="rect">
            <a:avLst/>
          </a:prstGeom>
          <a:noFill/>
          <a:ln>
            <a:solidFill>
              <a:srgbClr val="ff0000"/>
            </a:solidFill>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445320" y="6325560"/>
            <a:ext cx="92664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600" spc="-7" strike="noStrike">
                <a:solidFill>
                  <a:srgbClr val="ffffff"/>
                </a:solidFill>
                <a:latin typeface="Arial"/>
              </a:rPr>
              <a:t>© </a:t>
            </a:r>
            <a:r>
              <a:rPr b="0" lang="it-IT" sz="1600" spc="-12" strike="noStrike">
                <a:solidFill>
                  <a:srgbClr val="ffffff"/>
                </a:solidFill>
                <a:latin typeface="Arial"/>
              </a:rPr>
              <a:t>OECD</a:t>
            </a:r>
            <a:r>
              <a:rPr b="0" lang="it-IT" sz="1600" spc="-60" strike="noStrike">
                <a:solidFill>
                  <a:srgbClr val="ffffff"/>
                </a:solidFill>
                <a:latin typeface="Arial"/>
              </a:rPr>
              <a:t> </a:t>
            </a:r>
            <a:r>
              <a:rPr b="0" lang="it-IT" sz="1600" spc="-7" strike="noStrike">
                <a:solidFill>
                  <a:srgbClr val="ffffff"/>
                </a:solidFill>
                <a:latin typeface="Arial"/>
              </a:rPr>
              <a:t>|</a:t>
            </a:r>
            <a:endParaRPr b="0" lang="it-IT" sz="1600" spc="-1" strike="noStrike">
              <a:latin typeface="Arial"/>
            </a:endParaRPr>
          </a:p>
        </p:txBody>
      </p:sp>
      <p:grpSp>
        <p:nvGrpSpPr>
          <p:cNvPr id="203" name="Group 2"/>
          <p:cNvGrpSpPr/>
          <p:nvPr/>
        </p:nvGrpSpPr>
        <p:grpSpPr>
          <a:xfrm>
            <a:off x="1942920" y="2159640"/>
            <a:ext cx="8785440" cy="3370680"/>
            <a:chOff x="1942920" y="2159640"/>
            <a:chExt cx="8785440" cy="3370680"/>
          </a:xfrm>
        </p:grpSpPr>
        <p:sp>
          <p:nvSpPr>
            <p:cNvPr id="204" name="CustomShape 3"/>
            <p:cNvSpPr/>
            <p:nvPr/>
          </p:nvSpPr>
          <p:spPr>
            <a:xfrm>
              <a:off x="1942920" y="2277000"/>
              <a:ext cx="8785440" cy="2711160"/>
            </a:xfrm>
            <a:custGeom>
              <a:avLst/>
              <a:gdLst/>
              <a:ahLst/>
              <a:rect l="l" t="t" r="r" b="b"/>
              <a:pathLst>
                <a:path w="8785860" h="2711450">
                  <a:moveTo>
                    <a:pt x="0" y="2711196"/>
                  </a:moveTo>
                  <a:lnTo>
                    <a:pt x="8785860" y="2711196"/>
                  </a:lnTo>
                  <a:moveTo>
                    <a:pt x="0" y="2170176"/>
                  </a:moveTo>
                  <a:lnTo>
                    <a:pt x="8785860" y="2170176"/>
                  </a:lnTo>
                  <a:moveTo>
                    <a:pt x="0" y="1627632"/>
                  </a:moveTo>
                  <a:lnTo>
                    <a:pt x="8785860" y="1627632"/>
                  </a:lnTo>
                  <a:moveTo>
                    <a:pt x="0" y="1085088"/>
                  </a:moveTo>
                  <a:lnTo>
                    <a:pt x="8785860" y="1085088"/>
                  </a:lnTo>
                  <a:moveTo>
                    <a:pt x="0" y="542544"/>
                  </a:moveTo>
                  <a:lnTo>
                    <a:pt x="8785860" y="542544"/>
                  </a:lnTo>
                  <a:moveTo>
                    <a:pt x="0" y="0"/>
                  </a:moveTo>
                  <a:lnTo>
                    <a:pt x="8785860" y="0"/>
                  </a:lnTo>
                </a:path>
              </a:pathLst>
            </a:custGeom>
            <a:noFill/>
            <a:ln w="9000">
              <a:solidFill>
                <a:srgbClr val="c7c7c7"/>
              </a:solidFill>
              <a:round/>
            </a:ln>
          </p:spPr>
          <p:style>
            <a:lnRef idx="0"/>
            <a:fillRef idx="0"/>
            <a:effectRef idx="0"/>
            <a:fontRef idx="minor"/>
          </p:style>
        </p:sp>
        <p:sp>
          <p:nvSpPr>
            <p:cNvPr id="205" name="CustomShape 4"/>
            <p:cNvSpPr/>
            <p:nvPr/>
          </p:nvSpPr>
          <p:spPr>
            <a:xfrm>
              <a:off x="2382840" y="2227320"/>
              <a:ext cx="7906680" cy="3146760"/>
            </a:xfrm>
            <a:custGeom>
              <a:avLst/>
              <a:gdLst/>
              <a:ahLst/>
              <a:rect l="l" t="t" r="r" b="b"/>
              <a:pathLst>
                <a:path w="7907020" h="3147060">
                  <a:moveTo>
                    <a:pt x="0" y="50291"/>
                  </a:moveTo>
                  <a:lnTo>
                    <a:pt x="877824" y="36575"/>
                  </a:lnTo>
                  <a:lnTo>
                    <a:pt x="1757172" y="0"/>
                  </a:lnTo>
                  <a:lnTo>
                    <a:pt x="2634996" y="50291"/>
                  </a:lnTo>
                  <a:lnTo>
                    <a:pt x="3514343" y="246887"/>
                  </a:lnTo>
                  <a:lnTo>
                    <a:pt x="4392168" y="1335024"/>
                  </a:lnTo>
                  <a:lnTo>
                    <a:pt x="5271516" y="3147060"/>
                  </a:lnTo>
                  <a:lnTo>
                    <a:pt x="6149340" y="2371344"/>
                  </a:lnTo>
                  <a:lnTo>
                    <a:pt x="7028687" y="1420368"/>
                  </a:lnTo>
                  <a:lnTo>
                    <a:pt x="7906511" y="995172"/>
                  </a:lnTo>
                </a:path>
              </a:pathLst>
            </a:custGeom>
            <a:noFill/>
            <a:ln w="34920">
              <a:solidFill>
                <a:srgbClr val="c00000"/>
              </a:solidFill>
              <a:round/>
            </a:ln>
          </p:spPr>
          <p:style>
            <a:lnRef idx="0"/>
            <a:fillRef idx="0"/>
            <a:effectRef idx="0"/>
            <a:fontRef idx="minor"/>
          </p:style>
        </p:sp>
        <p:sp>
          <p:nvSpPr>
            <p:cNvPr id="206" name="CustomShape 5"/>
            <p:cNvSpPr/>
            <p:nvPr/>
          </p:nvSpPr>
          <p:spPr>
            <a:xfrm>
              <a:off x="2314440" y="2210040"/>
              <a:ext cx="132120" cy="132120"/>
            </a:xfrm>
            <a:prstGeom prst="rect">
              <a:avLst/>
            </a:prstGeom>
            <a:blipFill rotWithShape="0">
              <a:blip r:embed="rId1"/>
              <a:stretch>
                <a:fillRect/>
              </a:stretch>
            </a:blipFill>
            <a:ln>
              <a:noFill/>
            </a:ln>
          </p:spPr>
          <p:style>
            <a:lnRef idx="0"/>
            <a:fillRef idx="0"/>
            <a:effectRef idx="0"/>
            <a:fontRef idx="minor"/>
          </p:style>
        </p:sp>
        <p:sp>
          <p:nvSpPr>
            <p:cNvPr id="207" name="CustomShape 6"/>
            <p:cNvSpPr/>
            <p:nvPr/>
          </p:nvSpPr>
          <p:spPr>
            <a:xfrm>
              <a:off x="3193920" y="2197800"/>
              <a:ext cx="132120" cy="132120"/>
            </a:xfrm>
            <a:prstGeom prst="rect">
              <a:avLst/>
            </a:prstGeom>
            <a:blipFill rotWithShape="0">
              <a:blip r:embed="rId2"/>
              <a:stretch>
                <a:fillRect/>
              </a:stretch>
            </a:blipFill>
            <a:ln>
              <a:noFill/>
            </a:ln>
          </p:spPr>
          <p:style>
            <a:lnRef idx="0"/>
            <a:fillRef idx="0"/>
            <a:effectRef idx="0"/>
            <a:fontRef idx="minor"/>
          </p:style>
        </p:sp>
        <p:sp>
          <p:nvSpPr>
            <p:cNvPr id="208" name="CustomShape 7"/>
            <p:cNvSpPr/>
            <p:nvPr/>
          </p:nvSpPr>
          <p:spPr>
            <a:xfrm>
              <a:off x="4071600" y="2159640"/>
              <a:ext cx="132120" cy="132120"/>
            </a:xfrm>
            <a:prstGeom prst="rect">
              <a:avLst/>
            </a:prstGeom>
            <a:blipFill rotWithShape="0">
              <a:blip r:embed="rId3"/>
              <a:stretch>
                <a:fillRect/>
              </a:stretch>
            </a:blipFill>
            <a:ln>
              <a:noFill/>
            </a:ln>
          </p:spPr>
          <p:style>
            <a:lnRef idx="0"/>
            <a:fillRef idx="0"/>
            <a:effectRef idx="0"/>
            <a:fontRef idx="minor"/>
          </p:style>
        </p:sp>
        <p:sp>
          <p:nvSpPr>
            <p:cNvPr id="209" name="CustomShape 8"/>
            <p:cNvSpPr/>
            <p:nvPr/>
          </p:nvSpPr>
          <p:spPr>
            <a:xfrm>
              <a:off x="4951080" y="2210040"/>
              <a:ext cx="132120" cy="132120"/>
            </a:xfrm>
            <a:prstGeom prst="rect">
              <a:avLst/>
            </a:prstGeom>
            <a:blipFill rotWithShape="0">
              <a:blip r:embed="rId4"/>
              <a:stretch>
                <a:fillRect/>
              </a:stretch>
            </a:blipFill>
            <a:ln>
              <a:noFill/>
            </a:ln>
          </p:spPr>
          <p:style>
            <a:lnRef idx="0"/>
            <a:fillRef idx="0"/>
            <a:effectRef idx="0"/>
            <a:fontRef idx="minor"/>
          </p:style>
        </p:sp>
        <p:sp>
          <p:nvSpPr>
            <p:cNvPr id="210" name="CustomShape 9"/>
            <p:cNvSpPr/>
            <p:nvPr/>
          </p:nvSpPr>
          <p:spPr>
            <a:xfrm>
              <a:off x="5828760" y="2406600"/>
              <a:ext cx="132120" cy="132120"/>
            </a:xfrm>
            <a:prstGeom prst="rect">
              <a:avLst/>
            </a:prstGeom>
            <a:blipFill rotWithShape="0">
              <a:blip r:embed="rId5"/>
              <a:stretch>
                <a:fillRect/>
              </a:stretch>
            </a:blipFill>
            <a:ln>
              <a:noFill/>
            </a:ln>
          </p:spPr>
          <p:style>
            <a:lnRef idx="0"/>
            <a:fillRef idx="0"/>
            <a:effectRef idx="0"/>
            <a:fontRef idx="minor"/>
          </p:style>
        </p:sp>
        <p:sp>
          <p:nvSpPr>
            <p:cNvPr id="211" name="CustomShape 10"/>
            <p:cNvSpPr/>
            <p:nvPr/>
          </p:nvSpPr>
          <p:spPr>
            <a:xfrm>
              <a:off x="6708240" y="3494880"/>
              <a:ext cx="132120" cy="132120"/>
            </a:xfrm>
            <a:prstGeom prst="rect">
              <a:avLst/>
            </a:prstGeom>
            <a:blipFill rotWithShape="0">
              <a:blip r:embed="rId6"/>
              <a:stretch>
                <a:fillRect/>
              </a:stretch>
            </a:blipFill>
            <a:ln>
              <a:noFill/>
            </a:ln>
          </p:spPr>
          <p:style>
            <a:lnRef idx="0"/>
            <a:fillRef idx="0"/>
            <a:effectRef idx="0"/>
            <a:fontRef idx="minor"/>
          </p:style>
        </p:sp>
        <p:sp>
          <p:nvSpPr>
            <p:cNvPr id="212" name="CustomShape 11"/>
            <p:cNvSpPr/>
            <p:nvPr/>
          </p:nvSpPr>
          <p:spPr>
            <a:xfrm>
              <a:off x="1942920" y="5475600"/>
              <a:ext cx="8785440" cy="54720"/>
            </a:xfrm>
            <a:custGeom>
              <a:avLst/>
              <a:gdLst/>
              <a:ahLst/>
              <a:rect l="l" t="t" r="r" b="b"/>
              <a:pathLst>
                <a:path w="8785860" h="55245">
                  <a:moveTo>
                    <a:pt x="0" y="54864"/>
                  </a:moveTo>
                  <a:lnTo>
                    <a:pt x="8785860" y="54864"/>
                  </a:lnTo>
                  <a:moveTo>
                    <a:pt x="0" y="0"/>
                  </a:moveTo>
                  <a:lnTo>
                    <a:pt x="0" y="54864"/>
                  </a:lnTo>
                  <a:moveTo>
                    <a:pt x="879348" y="0"/>
                  </a:moveTo>
                  <a:lnTo>
                    <a:pt x="879348" y="54864"/>
                  </a:lnTo>
                  <a:moveTo>
                    <a:pt x="1757172" y="0"/>
                  </a:moveTo>
                  <a:lnTo>
                    <a:pt x="1757172" y="54864"/>
                  </a:lnTo>
                  <a:moveTo>
                    <a:pt x="2636520" y="0"/>
                  </a:moveTo>
                  <a:lnTo>
                    <a:pt x="2636520" y="54864"/>
                  </a:lnTo>
                  <a:moveTo>
                    <a:pt x="3514344" y="0"/>
                  </a:moveTo>
                  <a:lnTo>
                    <a:pt x="3514344" y="54864"/>
                  </a:lnTo>
                  <a:moveTo>
                    <a:pt x="4393692" y="0"/>
                  </a:moveTo>
                  <a:lnTo>
                    <a:pt x="4393692" y="54864"/>
                  </a:lnTo>
                  <a:moveTo>
                    <a:pt x="5271516" y="0"/>
                  </a:moveTo>
                  <a:lnTo>
                    <a:pt x="5271516" y="54864"/>
                  </a:lnTo>
                  <a:moveTo>
                    <a:pt x="6149340" y="0"/>
                  </a:moveTo>
                  <a:lnTo>
                    <a:pt x="6149340" y="54864"/>
                  </a:lnTo>
                  <a:moveTo>
                    <a:pt x="7028688" y="0"/>
                  </a:moveTo>
                  <a:lnTo>
                    <a:pt x="7028688" y="54864"/>
                  </a:lnTo>
                  <a:moveTo>
                    <a:pt x="7906511" y="0"/>
                  </a:moveTo>
                  <a:lnTo>
                    <a:pt x="7906511" y="54864"/>
                  </a:lnTo>
                  <a:moveTo>
                    <a:pt x="8785860" y="0"/>
                  </a:moveTo>
                  <a:lnTo>
                    <a:pt x="8785860" y="54864"/>
                  </a:lnTo>
                </a:path>
              </a:pathLst>
            </a:custGeom>
            <a:noFill/>
            <a:ln w="9000">
              <a:solidFill>
                <a:srgbClr val="000000"/>
              </a:solidFill>
              <a:round/>
            </a:ln>
          </p:spPr>
          <p:style>
            <a:lnRef idx="0"/>
            <a:fillRef idx="0"/>
            <a:effectRef idx="0"/>
            <a:fontRef idx="minor"/>
          </p:style>
        </p:sp>
        <p:sp>
          <p:nvSpPr>
            <p:cNvPr id="213" name="CustomShape 12"/>
            <p:cNvSpPr/>
            <p:nvPr/>
          </p:nvSpPr>
          <p:spPr>
            <a:xfrm>
              <a:off x="7585920" y="5306760"/>
              <a:ext cx="132120" cy="132120"/>
            </a:xfrm>
            <a:prstGeom prst="rect">
              <a:avLst/>
            </a:prstGeom>
            <a:blipFill rotWithShape="0">
              <a:blip r:embed="rId7"/>
              <a:stretch>
                <a:fillRect/>
              </a:stretch>
            </a:blipFill>
            <a:ln>
              <a:noFill/>
            </a:ln>
          </p:spPr>
          <p:style>
            <a:lnRef idx="0"/>
            <a:fillRef idx="0"/>
            <a:effectRef idx="0"/>
            <a:fontRef idx="minor"/>
          </p:style>
        </p:sp>
        <p:sp>
          <p:nvSpPr>
            <p:cNvPr id="214" name="CustomShape 13"/>
            <p:cNvSpPr/>
            <p:nvPr/>
          </p:nvSpPr>
          <p:spPr>
            <a:xfrm>
              <a:off x="8465400" y="4530960"/>
              <a:ext cx="132120" cy="132120"/>
            </a:xfrm>
            <a:prstGeom prst="rect">
              <a:avLst/>
            </a:prstGeom>
            <a:blipFill rotWithShape="0">
              <a:blip r:embed="rId8"/>
              <a:stretch>
                <a:fillRect/>
              </a:stretch>
            </a:blipFill>
            <a:ln>
              <a:noFill/>
            </a:ln>
          </p:spPr>
          <p:style>
            <a:lnRef idx="0"/>
            <a:fillRef idx="0"/>
            <a:effectRef idx="0"/>
            <a:fontRef idx="minor"/>
          </p:style>
        </p:sp>
        <p:sp>
          <p:nvSpPr>
            <p:cNvPr id="215" name="CustomShape 14"/>
            <p:cNvSpPr/>
            <p:nvPr/>
          </p:nvSpPr>
          <p:spPr>
            <a:xfrm>
              <a:off x="9343440" y="3581640"/>
              <a:ext cx="132120" cy="132120"/>
            </a:xfrm>
            <a:prstGeom prst="rect">
              <a:avLst/>
            </a:prstGeom>
            <a:blipFill rotWithShape="0">
              <a:blip r:embed="rId9"/>
              <a:stretch>
                <a:fillRect/>
              </a:stretch>
            </a:blipFill>
            <a:ln>
              <a:noFill/>
            </a:ln>
          </p:spPr>
          <p:style>
            <a:lnRef idx="0"/>
            <a:fillRef idx="0"/>
            <a:effectRef idx="0"/>
            <a:fontRef idx="minor"/>
          </p:style>
        </p:sp>
        <p:sp>
          <p:nvSpPr>
            <p:cNvPr id="216" name="CustomShape 15"/>
            <p:cNvSpPr/>
            <p:nvPr/>
          </p:nvSpPr>
          <p:spPr>
            <a:xfrm>
              <a:off x="10222560" y="3155040"/>
              <a:ext cx="132120" cy="132120"/>
            </a:xfrm>
            <a:prstGeom prst="rect">
              <a:avLst/>
            </a:prstGeom>
            <a:blipFill rotWithShape="0">
              <a:blip r:embed="rId10"/>
              <a:stretch>
                <a:fillRect/>
              </a:stretch>
            </a:blipFill>
            <a:ln>
              <a:noFill/>
            </a:ln>
          </p:spPr>
          <p:style>
            <a:lnRef idx="0"/>
            <a:fillRef idx="0"/>
            <a:effectRef idx="0"/>
            <a:fontRef idx="minor"/>
          </p:style>
        </p:sp>
      </p:grpSp>
      <p:sp>
        <p:nvSpPr>
          <p:cNvPr id="217" name="CustomShape 16"/>
          <p:cNvSpPr/>
          <p:nvPr/>
        </p:nvSpPr>
        <p:spPr>
          <a:xfrm>
            <a:off x="1943280" y="1734480"/>
            <a:ext cx="8785440" cy="360"/>
          </a:xfrm>
          <a:custGeom>
            <a:avLst/>
            <a:gdLst/>
            <a:ahLst/>
            <a:rect l="l" t="t" r="r" b="b"/>
            <a:pathLst>
              <a:path w="8785860" h="0">
                <a:moveTo>
                  <a:pt x="0" y="0"/>
                </a:moveTo>
                <a:lnTo>
                  <a:pt x="8785860" y="0"/>
                </a:lnTo>
              </a:path>
            </a:pathLst>
          </a:custGeom>
          <a:noFill/>
          <a:ln w="9000">
            <a:solidFill>
              <a:srgbClr val="c7c7c7"/>
            </a:solidFill>
            <a:round/>
          </a:ln>
        </p:spPr>
        <p:style>
          <a:lnRef idx="0"/>
          <a:fillRef idx="0"/>
          <a:effectRef idx="0"/>
          <a:fontRef idx="minor"/>
        </p:style>
      </p:sp>
      <p:sp>
        <p:nvSpPr>
          <p:cNvPr id="218" name="CustomShape 17"/>
          <p:cNvSpPr/>
          <p:nvPr/>
        </p:nvSpPr>
        <p:spPr>
          <a:xfrm>
            <a:off x="1530720" y="1602360"/>
            <a:ext cx="267480" cy="412632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12" strike="noStrike">
                <a:solidFill>
                  <a:srgbClr val="000000"/>
                </a:solidFill>
                <a:latin typeface="Arial Narrow"/>
              </a:rPr>
              <a:t>105</a:t>
            </a:r>
            <a:endParaRPr b="0" lang="it-IT" sz="1400" spc="-1" strike="noStrike">
              <a:latin typeface="Arial"/>
            </a:endParaRPr>
          </a:p>
          <a:p>
            <a:pPr>
              <a:lnSpc>
                <a:spcPct val="100000"/>
              </a:lnSpc>
              <a:spcBef>
                <a:spcPts val="11"/>
              </a:spcBef>
            </a:pPr>
            <a:endParaRPr b="0" lang="it-IT" sz="1400" spc="-1" strike="noStrike">
              <a:latin typeface="Arial"/>
            </a:endParaRPr>
          </a:p>
          <a:p>
            <a:pPr marL="12600">
              <a:lnSpc>
                <a:spcPct val="100000"/>
              </a:lnSpc>
            </a:pPr>
            <a:r>
              <a:rPr b="1" lang="it-IT" sz="1400" spc="-7" strike="noStrike">
                <a:solidFill>
                  <a:srgbClr val="000000"/>
                </a:solidFill>
                <a:latin typeface="Arial Narrow"/>
              </a:rPr>
              <a:t>100</a:t>
            </a:r>
            <a:endParaRPr b="0" lang="it-IT" sz="1400" spc="-1" strike="noStrike">
              <a:latin typeface="Arial"/>
            </a:endParaRPr>
          </a:p>
          <a:p>
            <a:pPr>
              <a:lnSpc>
                <a:spcPct val="100000"/>
              </a:lnSpc>
              <a:spcBef>
                <a:spcPts val="11"/>
              </a:spcBef>
            </a:pPr>
            <a:endParaRPr b="0" lang="it-IT" sz="1400" spc="-1" strike="noStrike">
              <a:latin typeface="Arial"/>
            </a:endParaRPr>
          </a:p>
          <a:p>
            <a:pPr marL="93240">
              <a:lnSpc>
                <a:spcPct val="100000"/>
              </a:lnSpc>
            </a:pPr>
            <a:r>
              <a:rPr b="1" lang="it-IT" sz="1400" spc="-7" strike="noStrike">
                <a:solidFill>
                  <a:srgbClr val="000000"/>
                </a:solidFill>
                <a:latin typeface="Arial Narrow"/>
              </a:rPr>
              <a:t>95</a:t>
            </a:r>
            <a:endParaRPr b="0" lang="it-IT" sz="1400" spc="-1" strike="noStrike">
              <a:latin typeface="Arial"/>
            </a:endParaRPr>
          </a:p>
          <a:p>
            <a:pPr>
              <a:lnSpc>
                <a:spcPct val="100000"/>
              </a:lnSpc>
              <a:spcBef>
                <a:spcPts val="6"/>
              </a:spcBef>
            </a:pPr>
            <a:endParaRPr b="0" lang="it-IT" sz="1400" spc="-1" strike="noStrike">
              <a:latin typeface="Arial"/>
            </a:endParaRPr>
          </a:p>
          <a:p>
            <a:pPr marL="93240">
              <a:lnSpc>
                <a:spcPct val="100000"/>
              </a:lnSpc>
              <a:spcBef>
                <a:spcPts val="6"/>
              </a:spcBef>
            </a:pPr>
            <a:r>
              <a:rPr b="1" lang="it-IT" sz="1400" spc="-7" strike="noStrike">
                <a:solidFill>
                  <a:srgbClr val="000000"/>
                </a:solidFill>
                <a:latin typeface="Arial Narrow"/>
              </a:rPr>
              <a:t>90</a:t>
            </a:r>
            <a:endParaRPr b="0" lang="it-IT" sz="1400" spc="-1" strike="noStrike">
              <a:latin typeface="Arial"/>
            </a:endParaRPr>
          </a:p>
          <a:p>
            <a:pPr>
              <a:lnSpc>
                <a:spcPct val="100000"/>
              </a:lnSpc>
              <a:spcBef>
                <a:spcPts val="6"/>
              </a:spcBef>
            </a:pPr>
            <a:endParaRPr b="0" lang="it-IT" sz="1400" spc="-1" strike="noStrike">
              <a:latin typeface="Arial"/>
            </a:endParaRPr>
          </a:p>
          <a:p>
            <a:pPr marL="93240">
              <a:lnSpc>
                <a:spcPct val="100000"/>
              </a:lnSpc>
              <a:spcBef>
                <a:spcPts val="6"/>
              </a:spcBef>
            </a:pPr>
            <a:r>
              <a:rPr b="1" lang="it-IT" sz="1400" spc="-7" strike="noStrike">
                <a:solidFill>
                  <a:srgbClr val="000000"/>
                </a:solidFill>
                <a:latin typeface="Arial Narrow"/>
              </a:rPr>
              <a:t>85</a:t>
            </a:r>
            <a:endParaRPr b="0" lang="it-IT" sz="1400" spc="-1" strike="noStrike">
              <a:latin typeface="Arial"/>
            </a:endParaRPr>
          </a:p>
          <a:p>
            <a:pPr>
              <a:lnSpc>
                <a:spcPct val="100000"/>
              </a:lnSpc>
              <a:spcBef>
                <a:spcPts val="6"/>
              </a:spcBef>
            </a:pPr>
            <a:endParaRPr b="0" lang="it-IT" sz="1400" spc="-1" strike="noStrike">
              <a:latin typeface="Arial"/>
            </a:endParaRPr>
          </a:p>
          <a:p>
            <a:pPr marL="93240">
              <a:lnSpc>
                <a:spcPct val="100000"/>
              </a:lnSpc>
            </a:pPr>
            <a:r>
              <a:rPr b="1" lang="it-IT" sz="1400" spc="-7" strike="noStrike">
                <a:solidFill>
                  <a:srgbClr val="000000"/>
                </a:solidFill>
                <a:latin typeface="Arial Narrow"/>
              </a:rPr>
              <a:t>80</a:t>
            </a:r>
            <a:endParaRPr b="0" lang="it-IT" sz="1400" spc="-1" strike="noStrike">
              <a:latin typeface="Arial"/>
            </a:endParaRPr>
          </a:p>
          <a:p>
            <a:pPr>
              <a:lnSpc>
                <a:spcPct val="100000"/>
              </a:lnSpc>
              <a:spcBef>
                <a:spcPts val="11"/>
              </a:spcBef>
            </a:pPr>
            <a:endParaRPr b="0" lang="it-IT" sz="1400" spc="-1" strike="noStrike">
              <a:latin typeface="Arial"/>
            </a:endParaRPr>
          </a:p>
          <a:p>
            <a:pPr marL="93240">
              <a:lnSpc>
                <a:spcPct val="100000"/>
              </a:lnSpc>
            </a:pPr>
            <a:r>
              <a:rPr b="1" lang="it-IT" sz="1400" spc="-7" strike="noStrike">
                <a:solidFill>
                  <a:srgbClr val="000000"/>
                </a:solidFill>
                <a:latin typeface="Arial Narrow"/>
              </a:rPr>
              <a:t>75</a:t>
            </a:r>
            <a:endParaRPr b="0" lang="it-IT" sz="1400" spc="-1" strike="noStrike">
              <a:latin typeface="Arial"/>
            </a:endParaRPr>
          </a:p>
          <a:p>
            <a:pPr>
              <a:lnSpc>
                <a:spcPct val="100000"/>
              </a:lnSpc>
              <a:spcBef>
                <a:spcPts val="11"/>
              </a:spcBef>
            </a:pPr>
            <a:endParaRPr b="0" lang="it-IT" sz="1400" spc="-1" strike="noStrike">
              <a:latin typeface="Arial"/>
            </a:endParaRPr>
          </a:p>
          <a:p>
            <a:pPr marL="93240">
              <a:lnSpc>
                <a:spcPct val="100000"/>
              </a:lnSpc>
            </a:pPr>
            <a:r>
              <a:rPr b="1" lang="it-IT" sz="1400" spc="-7" strike="noStrike">
                <a:solidFill>
                  <a:srgbClr val="000000"/>
                </a:solidFill>
                <a:latin typeface="Arial Narrow"/>
              </a:rPr>
              <a:t>70</a:t>
            </a:r>
            <a:endParaRPr b="0" lang="it-IT" sz="1400" spc="-1" strike="noStrike">
              <a:latin typeface="Arial"/>
            </a:endParaRPr>
          </a:p>
        </p:txBody>
      </p:sp>
      <p:sp>
        <p:nvSpPr>
          <p:cNvPr id="219" name="CustomShape 18"/>
          <p:cNvSpPr/>
          <p:nvPr/>
        </p:nvSpPr>
        <p:spPr>
          <a:xfrm>
            <a:off x="2143440" y="5567400"/>
            <a:ext cx="4795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2" strike="noStrike">
                <a:solidFill>
                  <a:srgbClr val="000000"/>
                </a:solidFill>
                <a:latin typeface="Arial Narrow"/>
              </a:rPr>
              <a:t>O</a:t>
            </a:r>
            <a:r>
              <a:rPr b="1" lang="it-IT" sz="1400" spc="4" strike="noStrike">
                <a:solidFill>
                  <a:srgbClr val="000000"/>
                </a:solidFill>
                <a:latin typeface="Arial Narrow"/>
              </a:rPr>
              <a:t>c</a:t>
            </a:r>
            <a:r>
              <a:rPr b="1" lang="it-IT" sz="1400" spc="-1" strike="noStrike">
                <a:solidFill>
                  <a:srgbClr val="000000"/>
                </a:solidFill>
                <a:latin typeface="Arial Narrow"/>
              </a:rPr>
              <a:t>t</a:t>
            </a:r>
            <a:r>
              <a:rPr b="1" lang="it-IT" sz="1400" spc="-15" strike="noStrike">
                <a:solidFill>
                  <a:srgbClr val="000000"/>
                </a:solidFill>
                <a:latin typeface="Arial Narrow"/>
              </a:rPr>
              <a:t>-</a:t>
            </a:r>
            <a:r>
              <a:rPr b="1" lang="it-IT" sz="1400" spc="4" strike="noStrike">
                <a:solidFill>
                  <a:srgbClr val="000000"/>
                </a:solidFill>
                <a:latin typeface="Arial Narrow"/>
              </a:rPr>
              <a:t>1</a:t>
            </a:r>
            <a:r>
              <a:rPr b="1" lang="it-IT" sz="1400" spc="-1" strike="noStrike">
                <a:solidFill>
                  <a:srgbClr val="000000"/>
                </a:solidFill>
                <a:latin typeface="Arial Narrow"/>
              </a:rPr>
              <a:t>9</a:t>
            </a:r>
            <a:endParaRPr b="0" lang="it-IT" sz="1400" spc="-1" strike="noStrike">
              <a:latin typeface="Arial"/>
            </a:endParaRPr>
          </a:p>
        </p:txBody>
      </p:sp>
      <p:sp>
        <p:nvSpPr>
          <p:cNvPr id="220" name="CustomShape 19"/>
          <p:cNvSpPr/>
          <p:nvPr/>
        </p:nvSpPr>
        <p:spPr>
          <a:xfrm>
            <a:off x="3005640" y="5567400"/>
            <a:ext cx="5119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Nov-</a:t>
            </a:r>
            <a:r>
              <a:rPr b="1" lang="it-IT" sz="1400" spc="-12" strike="noStrike">
                <a:solidFill>
                  <a:srgbClr val="000000"/>
                </a:solidFill>
                <a:latin typeface="Arial Narrow"/>
              </a:rPr>
              <a:t>1</a:t>
            </a:r>
            <a:r>
              <a:rPr b="1" lang="it-IT" sz="1400" spc="-1" strike="noStrike">
                <a:solidFill>
                  <a:srgbClr val="000000"/>
                </a:solidFill>
                <a:latin typeface="Arial Narrow"/>
              </a:rPr>
              <a:t>9</a:t>
            </a:r>
            <a:endParaRPr b="0" lang="it-IT" sz="1400" spc="-1" strike="noStrike">
              <a:latin typeface="Arial"/>
            </a:endParaRPr>
          </a:p>
        </p:txBody>
      </p:sp>
      <p:sp>
        <p:nvSpPr>
          <p:cNvPr id="221" name="CustomShape 20"/>
          <p:cNvSpPr/>
          <p:nvPr/>
        </p:nvSpPr>
        <p:spPr>
          <a:xfrm>
            <a:off x="3888360" y="5567400"/>
            <a:ext cx="5043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D</a:t>
            </a:r>
            <a:r>
              <a:rPr b="1" lang="it-IT" sz="1400" spc="-12" strike="noStrike">
                <a:solidFill>
                  <a:srgbClr val="000000"/>
                </a:solidFill>
                <a:latin typeface="Arial Narrow"/>
              </a:rPr>
              <a:t>e</a:t>
            </a:r>
            <a:r>
              <a:rPr b="1" lang="it-IT" sz="1400" spc="-7" strike="noStrike">
                <a:solidFill>
                  <a:srgbClr val="000000"/>
                </a:solidFill>
                <a:latin typeface="Arial Narrow"/>
              </a:rPr>
              <a:t>c</a:t>
            </a:r>
            <a:r>
              <a:rPr b="1" lang="it-IT" sz="1400" spc="-1" strike="noStrike">
                <a:solidFill>
                  <a:srgbClr val="000000"/>
                </a:solidFill>
                <a:latin typeface="Arial Narrow"/>
              </a:rPr>
              <a:t>-</a:t>
            </a:r>
            <a:r>
              <a:rPr b="1" lang="it-IT" sz="1400" spc="4" strike="noStrike">
                <a:solidFill>
                  <a:srgbClr val="000000"/>
                </a:solidFill>
                <a:latin typeface="Arial Narrow"/>
              </a:rPr>
              <a:t>1</a:t>
            </a:r>
            <a:r>
              <a:rPr b="1" lang="it-IT" sz="1400" spc="-1" strike="noStrike">
                <a:solidFill>
                  <a:srgbClr val="000000"/>
                </a:solidFill>
                <a:latin typeface="Arial Narrow"/>
              </a:rPr>
              <a:t>9</a:t>
            </a:r>
            <a:endParaRPr b="0" lang="it-IT" sz="1400" spc="-1" strike="noStrike">
              <a:latin typeface="Arial"/>
            </a:endParaRPr>
          </a:p>
        </p:txBody>
      </p:sp>
      <p:sp>
        <p:nvSpPr>
          <p:cNvPr id="222" name="CustomShape 21"/>
          <p:cNvSpPr/>
          <p:nvPr/>
        </p:nvSpPr>
        <p:spPr>
          <a:xfrm>
            <a:off x="4775400" y="5567400"/>
            <a:ext cx="4878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Ja</a:t>
            </a:r>
            <a:r>
              <a:rPr b="1" lang="it-IT" sz="1400" spc="-1" strike="noStrike">
                <a:solidFill>
                  <a:srgbClr val="000000"/>
                </a:solidFill>
                <a:latin typeface="Arial Narrow"/>
              </a:rPr>
              <a:t>n-20</a:t>
            </a:r>
            <a:endParaRPr b="0" lang="it-IT" sz="1400" spc="-1" strike="noStrike">
              <a:latin typeface="Arial"/>
            </a:endParaRPr>
          </a:p>
        </p:txBody>
      </p:sp>
      <p:sp>
        <p:nvSpPr>
          <p:cNvPr id="223" name="CustomShape 22"/>
          <p:cNvSpPr/>
          <p:nvPr/>
        </p:nvSpPr>
        <p:spPr>
          <a:xfrm>
            <a:off x="5649840" y="5567400"/>
            <a:ext cx="4957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2" strike="noStrike">
                <a:solidFill>
                  <a:srgbClr val="000000"/>
                </a:solidFill>
                <a:latin typeface="Arial Narrow"/>
              </a:rPr>
              <a:t>F</a:t>
            </a:r>
            <a:r>
              <a:rPr b="1" lang="it-IT" sz="1400" spc="4" strike="noStrike">
                <a:solidFill>
                  <a:srgbClr val="000000"/>
                </a:solidFill>
                <a:latin typeface="Arial Narrow"/>
              </a:rPr>
              <a:t>e</a:t>
            </a:r>
            <a:r>
              <a:rPr b="1" lang="it-IT" sz="1400" spc="-12" strike="noStrike">
                <a:solidFill>
                  <a:srgbClr val="000000"/>
                </a:solidFill>
                <a:latin typeface="Arial Narrow"/>
              </a:rPr>
              <a:t>b</a:t>
            </a:r>
            <a:r>
              <a:rPr b="1" lang="it-IT" sz="1400" spc="-1" strike="noStrike">
                <a:solidFill>
                  <a:srgbClr val="000000"/>
                </a:solidFill>
                <a:latin typeface="Arial Narrow"/>
              </a:rPr>
              <a:t>-20</a:t>
            </a:r>
            <a:endParaRPr b="0" lang="it-IT" sz="1400" spc="-1" strike="noStrike">
              <a:latin typeface="Arial"/>
            </a:endParaRPr>
          </a:p>
        </p:txBody>
      </p:sp>
      <p:sp>
        <p:nvSpPr>
          <p:cNvPr id="224" name="CustomShape 23"/>
          <p:cNvSpPr/>
          <p:nvPr/>
        </p:nvSpPr>
        <p:spPr>
          <a:xfrm>
            <a:off x="6528600" y="5567400"/>
            <a:ext cx="4957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Ma</a:t>
            </a:r>
            <a:r>
              <a:rPr b="1" lang="it-IT" sz="1400" spc="-12" strike="noStrike">
                <a:solidFill>
                  <a:srgbClr val="000000"/>
                </a:solidFill>
                <a:latin typeface="Arial Narrow"/>
              </a:rPr>
              <a:t>r</a:t>
            </a:r>
            <a:r>
              <a:rPr b="1" lang="it-IT" sz="1400" spc="-1" strike="noStrike">
                <a:solidFill>
                  <a:srgbClr val="000000"/>
                </a:solidFill>
                <a:latin typeface="Arial Narrow"/>
              </a:rPr>
              <a:t>-20</a:t>
            </a:r>
            <a:endParaRPr b="0" lang="it-IT" sz="1400" spc="-1" strike="noStrike">
              <a:latin typeface="Arial"/>
            </a:endParaRPr>
          </a:p>
        </p:txBody>
      </p:sp>
      <p:sp>
        <p:nvSpPr>
          <p:cNvPr id="225" name="CustomShape 24"/>
          <p:cNvSpPr/>
          <p:nvPr/>
        </p:nvSpPr>
        <p:spPr>
          <a:xfrm>
            <a:off x="7411320" y="5567400"/>
            <a:ext cx="4878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Apr-</a:t>
            </a:r>
            <a:r>
              <a:rPr b="1" lang="it-IT" sz="1400" spc="-12" strike="noStrike">
                <a:solidFill>
                  <a:srgbClr val="000000"/>
                </a:solidFill>
                <a:latin typeface="Arial Narrow"/>
              </a:rPr>
              <a:t>2</a:t>
            </a:r>
            <a:r>
              <a:rPr b="1" lang="it-IT" sz="1400" spc="-1" strike="noStrike">
                <a:solidFill>
                  <a:srgbClr val="000000"/>
                </a:solidFill>
                <a:latin typeface="Arial Narrow"/>
              </a:rPr>
              <a:t>0</a:t>
            </a:r>
            <a:endParaRPr b="0" lang="it-IT" sz="1400" spc="-1" strike="noStrike">
              <a:latin typeface="Arial"/>
            </a:endParaRPr>
          </a:p>
        </p:txBody>
      </p:sp>
      <p:sp>
        <p:nvSpPr>
          <p:cNvPr id="226" name="CustomShape 25"/>
          <p:cNvSpPr/>
          <p:nvPr/>
        </p:nvSpPr>
        <p:spPr>
          <a:xfrm>
            <a:off x="8273520" y="5567400"/>
            <a:ext cx="5202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Ma</a:t>
            </a:r>
            <a:r>
              <a:rPr b="1" lang="it-IT" sz="1400" spc="-12" strike="noStrike">
                <a:solidFill>
                  <a:srgbClr val="000000"/>
                </a:solidFill>
                <a:latin typeface="Arial Narrow"/>
              </a:rPr>
              <a:t>y</a:t>
            </a:r>
            <a:r>
              <a:rPr b="1" lang="it-IT" sz="1400" spc="-1" strike="noStrike">
                <a:solidFill>
                  <a:srgbClr val="000000"/>
                </a:solidFill>
                <a:latin typeface="Arial Narrow"/>
              </a:rPr>
              <a:t>-20</a:t>
            </a:r>
            <a:endParaRPr b="0" lang="it-IT" sz="1400" spc="-1" strike="noStrike">
              <a:latin typeface="Arial"/>
            </a:endParaRPr>
          </a:p>
        </p:txBody>
      </p:sp>
      <p:sp>
        <p:nvSpPr>
          <p:cNvPr id="227" name="CustomShape 26"/>
          <p:cNvSpPr/>
          <p:nvPr/>
        </p:nvSpPr>
        <p:spPr>
          <a:xfrm>
            <a:off x="9164520" y="5567400"/>
            <a:ext cx="4957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J</a:t>
            </a:r>
            <a:r>
              <a:rPr b="1" lang="it-IT" sz="1400" spc="-1" strike="noStrike">
                <a:solidFill>
                  <a:srgbClr val="000000"/>
                </a:solidFill>
                <a:latin typeface="Arial Narrow"/>
              </a:rPr>
              <a:t>u</a:t>
            </a:r>
            <a:r>
              <a:rPr b="1" lang="it-IT" sz="1400" spc="-12" strike="noStrike">
                <a:solidFill>
                  <a:srgbClr val="000000"/>
                </a:solidFill>
                <a:latin typeface="Arial Narrow"/>
              </a:rPr>
              <a:t>n</a:t>
            </a:r>
            <a:r>
              <a:rPr b="1" lang="it-IT" sz="1400" spc="-1" strike="noStrike">
                <a:solidFill>
                  <a:srgbClr val="000000"/>
                </a:solidFill>
                <a:latin typeface="Arial Narrow"/>
              </a:rPr>
              <a:t>-20</a:t>
            </a:r>
            <a:endParaRPr b="0" lang="it-IT" sz="1400" spc="-1" strike="noStrike">
              <a:latin typeface="Arial"/>
            </a:endParaRPr>
          </a:p>
        </p:txBody>
      </p:sp>
      <p:sp>
        <p:nvSpPr>
          <p:cNvPr id="228" name="CustomShape 27"/>
          <p:cNvSpPr/>
          <p:nvPr/>
        </p:nvSpPr>
        <p:spPr>
          <a:xfrm>
            <a:off x="10067400" y="5567400"/>
            <a:ext cx="4467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J</a:t>
            </a:r>
            <a:r>
              <a:rPr b="1" lang="it-IT" sz="1400" spc="-1" strike="noStrike">
                <a:solidFill>
                  <a:srgbClr val="000000"/>
                </a:solidFill>
                <a:latin typeface="Arial Narrow"/>
              </a:rPr>
              <a:t>u</a:t>
            </a:r>
            <a:r>
              <a:rPr b="1" lang="it-IT" sz="1400" spc="-12" strike="noStrike">
                <a:solidFill>
                  <a:srgbClr val="000000"/>
                </a:solidFill>
                <a:latin typeface="Arial Narrow"/>
              </a:rPr>
              <a:t>l</a:t>
            </a:r>
            <a:r>
              <a:rPr b="1" lang="it-IT" sz="1400" spc="-1" strike="noStrike">
                <a:solidFill>
                  <a:srgbClr val="000000"/>
                </a:solidFill>
                <a:latin typeface="Arial Narrow"/>
              </a:rPr>
              <a:t>-20</a:t>
            </a:r>
            <a:endParaRPr b="0" lang="it-IT" sz="1400" spc="-1" strike="noStrike">
              <a:latin typeface="Arial"/>
            </a:endParaRPr>
          </a:p>
        </p:txBody>
      </p:sp>
      <p:sp>
        <p:nvSpPr>
          <p:cNvPr id="229" name="TextShape 28"/>
          <p:cNvSpPr txBox="1"/>
          <p:nvPr/>
        </p:nvSpPr>
        <p:spPr>
          <a:xfrm>
            <a:off x="609480" y="241920"/>
            <a:ext cx="11288880" cy="1157760"/>
          </a:xfrm>
          <a:prstGeom prst="rect">
            <a:avLst/>
          </a:prstGeom>
          <a:noFill/>
          <a:ln>
            <a:noFill/>
          </a:ln>
        </p:spPr>
        <p:txBody>
          <a:bodyPr lIns="0" rIns="0" tIns="12600" bIns="0">
            <a:spAutoFit/>
          </a:bodyPr>
          <a:p>
            <a:pPr marL="12600">
              <a:lnSpc>
                <a:spcPct val="100000"/>
              </a:lnSpc>
              <a:spcBef>
                <a:spcPts val="99"/>
              </a:spcBef>
            </a:pPr>
            <a:r>
              <a:rPr b="1" lang="en-US" sz="3200" spc="-1" strike="noStrike">
                <a:solidFill>
                  <a:srgbClr val="0a0063"/>
                </a:solidFill>
                <a:latin typeface="Arial"/>
              </a:rPr>
              <a:t>Gli investimenti sono ripartiti ma rimangono sottotono</a:t>
            </a:r>
            <a:endParaRPr b="0" lang="en-US" sz="3200" spc="-1" strike="noStrike">
              <a:solidFill>
                <a:srgbClr val="000000"/>
              </a:solidFill>
              <a:latin typeface="Calibri"/>
            </a:endParaRPr>
          </a:p>
        </p:txBody>
      </p:sp>
      <p:sp>
        <p:nvSpPr>
          <p:cNvPr id="230" name="CustomShape 29"/>
          <p:cNvSpPr/>
          <p:nvPr/>
        </p:nvSpPr>
        <p:spPr>
          <a:xfrm>
            <a:off x="1565640" y="6380640"/>
            <a:ext cx="8148600" cy="3171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000" spc="-7" strike="noStrike">
                <a:solidFill>
                  <a:srgbClr val="ffffff"/>
                </a:solidFill>
                <a:latin typeface="Arial"/>
              </a:rPr>
              <a:t>Note: Based on capital goods production </a:t>
            </a:r>
            <a:r>
              <a:rPr b="0" lang="it-IT" sz="1000" spc="-12" strike="noStrike">
                <a:solidFill>
                  <a:srgbClr val="ffffff"/>
                </a:solidFill>
                <a:latin typeface="Arial"/>
              </a:rPr>
              <a:t>in the </a:t>
            </a:r>
            <a:r>
              <a:rPr b="0" lang="it-IT" sz="1000" spc="-7" strike="noStrike">
                <a:solidFill>
                  <a:srgbClr val="ffffff"/>
                </a:solidFill>
                <a:latin typeface="Arial"/>
              </a:rPr>
              <a:t>Euro area, Japan, Korea, the United </a:t>
            </a:r>
            <a:r>
              <a:rPr b="0" lang="it-IT" sz="1000" spc="-12" strike="noStrike">
                <a:solidFill>
                  <a:srgbClr val="ffffff"/>
                </a:solidFill>
                <a:latin typeface="Arial"/>
              </a:rPr>
              <a:t>Kingdom and </a:t>
            </a:r>
            <a:r>
              <a:rPr b="0" lang="it-IT" sz="1000" spc="-7" strike="noStrike">
                <a:solidFill>
                  <a:srgbClr val="ffffff"/>
                </a:solidFill>
                <a:latin typeface="Arial"/>
              </a:rPr>
              <a:t>the United</a:t>
            </a:r>
            <a:r>
              <a:rPr b="0" lang="it-IT" sz="1000" spc="-15" strike="noStrike">
                <a:solidFill>
                  <a:srgbClr val="ffffff"/>
                </a:solidFill>
                <a:latin typeface="Arial"/>
              </a:rPr>
              <a:t> </a:t>
            </a:r>
            <a:r>
              <a:rPr b="0" lang="it-IT" sz="1000" spc="-7" strike="noStrike">
                <a:solidFill>
                  <a:srgbClr val="ffffff"/>
                </a:solidFill>
                <a:latin typeface="Arial"/>
              </a:rPr>
              <a:t>States.</a:t>
            </a:r>
            <a:endParaRPr b="0" lang="it-IT" sz="1000" spc="-1" strike="noStrike">
              <a:latin typeface="Arial"/>
            </a:endParaRPr>
          </a:p>
          <a:p>
            <a:pPr marL="12600">
              <a:lnSpc>
                <a:spcPct val="100000"/>
              </a:lnSpc>
            </a:pPr>
            <a:r>
              <a:rPr b="0" lang="it-IT" sz="1000" spc="-7" strike="noStrike">
                <a:solidFill>
                  <a:srgbClr val="ffffff"/>
                </a:solidFill>
                <a:latin typeface="Arial"/>
              </a:rPr>
              <a:t>Source: Federal Reserve; Eurostat; </a:t>
            </a:r>
            <a:r>
              <a:rPr b="0" lang="it-IT" sz="1000" spc="-1" strike="noStrike">
                <a:solidFill>
                  <a:srgbClr val="ffffff"/>
                </a:solidFill>
                <a:latin typeface="Arial"/>
              </a:rPr>
              <a:t>Office for </a:t>
            </a:r>
            <a:r>
              <a:rPr b="0" lang="it-IT" sz="1000" spc="-7" strike="noStrike">
                <a:solidFill>
                  <a:srgbClr val="ffffff"/>
                </a:solidFill>
                <a:latin typeface="Arial"/>
              </a:rPr>
              <a:t>National Statistics; Ministry </a:t>
            </a:r>
            <a:r>
              <a:rPr b="0" lang="it-IT" sz="1000" spc="-1" strike="noStrike">
                <a:solidFill>
                  <a:srgbClr val="ffffff"/>
                </a:solidFill>
                <a:latin typeface="Arial"/>
              </a:rPr>
              <a:t>for </a:t>
            </a:r>
            <a:r>
              <a:rPr b="0" lang="it-IT" sz="1000" spc="-7" strike="noStrike">
                <a:solidFill>
                  <a:srgbClr val="ffffff"/>
                </a:solidFill>
                <a:latin typeface="Arial"/>
              </a:rPr>
              <a:t>Trade and </a:t>
            </a:r>
            <a:r>
              <a:rPr b="0" lang="it-IT" sz="1000" spc="-12" strike="noStrike">
                <a:solidFill>
                  <a:srgbClr val="ffffff"/>
                </a:solidFill>
                <a:latin typeface="Arial"/>
              </a:rPr>
              <a:t>Industry, </a:t>
            </a:r>
            <a:r>
              <a:rPr b="0" lang="it-IT" sz="1000" spc="-7" strike="noStrike">
                <a:solidFill>
                  <a:srgbClr val="ffffff"/>
                </a:solidFill>
                <a:latin typeface="Arial"/>
              </a:rPr>
              <a:t>Japan; Statistics Korea; </a:t>
            </a:r>
            <a:r>
              <a:rPr b="0" lang="it-IT" sz="1000" spc="-12" strike="noStrike">
                <a:solidFill>
                  <a:srgbClr val="ffffff"/>
                </a:solidFill>
                <a:latin typeface="Arial"/>
              </a:rPr>
              <a:t>and </a:t>
            </a:r>
            <a:r>
              <a:rPr b="0" lang="it-IT" sz="1000" spc="-7" strike="noStrike">
                <a:solidFill>
                  <a:srgbClr val="ffffff"/>
                </a:solidFill>
                <a:latin typeface="Arial"/>
              </a:rPr>
              <a:t>OECD</a:t>
            </a:r>
            <a:r>
              <a:rPr b="0" lang="it-IT" sz="1000" spc="143" strike="noStrike">
                <a:solidFill>
                  <a:srgbClr val="ffffff"/>
                </a:solidFill>
                <a:latin typeface="Arial"/>
              </a:rPr>
              <a:t> </a:t>
            </a:r>
            <a:r>
              <a:rPr b="0" lang="it-IT" sz="1000" spc="-7" strike="noStrike">
                <a:solidFill>
                  <a:srgbClr val="ffffff"/>
                </a:solidFill>
                <a:latin typeface="Arial"/>
              </a:rPr>
              <a:t>calculations.</a:t>
            </a:r>
            <a:endParaRPr b="0" lang="it-IT" sz="1000" spc="-1" strike="noStrike">
              <a:latin typeface="Arial"/>
            </a:endParaRPr>
          </a:p>
        </p:txBody>
      </p:sp>
      <p:sp>
        <p:nvSpPr>
          <p:cNvPr id="231" name="CustomShape 30"/>
          <p:cNvSpPr/>
          <p:nvPr/>
        </p:nvSpPr>
        <p:spPr>
          <a:xfrm>
            <a:off x="4218480" y="1018080"/>
            <a:ext cx="3920760" cy="533160"/>
          </a:xfrm>
          <a:prstGeom prst="rect">
            <a:avLst/>
          </a:prstGeom>
          <a:noFill/>
          <a:ln>
            <a:noFill/>
          </a:ln>
        </p:spPr>
        <p:style>
          <a:lnRef idx="0"/>
          <a:fillRef idx="0"/>
          <a:effectRef idx="0"/>
          <a:fontRef idx="minor"/>
        </p:style>
        <p:txBody>
          <a:bodyPr lIns="0" rIns="0" tIns="13320" bIns="0">
            <a:spAutoFit/>
          </a:bodyPr>
          <a:p>
            <a:pPr algn="ctr">
              <a:lnSpc>
                <a:spcPct val="100000"/>
              </a:lnSpc>
              <a:spcBef>
                <a:spcPts val="105"/>
              </a:spcBef>
            </a:pPr>
            <a:r>
              <a:rPr b="1" lang="it-IT" sz="2000" spc="-1" strike="noStrike">
                <a:solidFill>
                  <a:srgbClr val="000000"/>
                </a:solidFill>
                <a:latin typeface="Arial"/>
              </a:rPr>
              <a:t>Production of </a:t>
            </a:r>
            <a:r>
              <a:rPr b="1" lang="it-IT" sz="2000" spc="-7" strike="noStrike">
                <a:solidFill>
                  <a:srgbClr val="000000"/>
                </a:solidFill>
                <a:latin typeface="Arial"/>
              </a:rPr>
              <a:t>investment</a:t>
            </a:r>
            <a:r>
              <a:rPr b="1" lang="it-IT" sz="2000" spc="-72" strike="noStrike">
                <a:solidFill>
                  <a:srgbClr val="000000"/>
                </a:solidFill>
                <a:latin typeface="Arial"/>
              </a:rPr>
              <a:t> </a:t>
            </a:r>
            <a:r>
              <a:rPr b="1" lang="it-IT" sz="2000" spc="-1" strike="noStrike">
                <a:solidFill>
                  <a:srgbClr val="000000"/>
                </a:solidFill>
                <a:latin typeface="Arial"/>
              </a:rPr>
              <a:t>goods</a:t>
            </a:r>
            <a:endParaRPr b="0" lang="it-IT" sz="2000" spc="-1" strike="noStrike">
              <a:latin typeface="Arial"/>
            </a:endParaRPr>
          </a:p>
          <a:p>
            <a:pPr algn="ctr">
              <a:lnSpc>
                <a:spcPct val="100000"/>
              </a:lnSpc>
              <a:spcBef>
                <a:spcPts val="11"/>
              </a:spcBef>
            </a:pPr>
            <a:r>
              <a:rPr b="0" i="1" lang="it-IT" sz="1400" spc="-1" strike="noStrike">
                <a:solidFill>
                  <a:srgbClr val="171717"/>
                </a:solidFill>
                <a:latin typeface="Arial"/>
              </a:rPr>
              <a:t>Advanced economies, January 2020 =</a:t>
            </a:r>
            <a:r>
              <a:rPr b="0" i="1" lang="it-IT" sz="1400" spc="-177" strike="noStrike">
                <a:solidFill>
                  <a:srgbClr val="171717"/>
                </a:solidFill>
                <a:latin typeface="Arial"/>
              </a:rPr>
              <a:t> </a:t>
            </a:r>
            <a:r>
              <a:rPr b="0" i="1" lang="it-IT" sz="1400" spc="-1" strike="noStrike">
                <a:solidFill>
                  <a:srgbClr val="171717"/>
                </a:solidFill>
                <a:latin typeface="Arial"/>
              </a:rPr>
              <a:t>100</a:t>
            </a:r>
            <a:endParaRPr b="0" lang="it-IT" sz="1400" spc="-1" strike="noStrike">
              <a:latin typeface="Arial"/>
            </a:endParaRPr>
          </a:p>
        </p:txBody>
      </p:sp>
      <p:sp>
        <p:nvSpPr>
          <p:cNvPr id="232" name="CustomShape 31"/>
          <p:cNvSpPr/>
          <p:nvPr/>
        </p:nvSpPr>
        <p:spPr>
          <a:xfrm>
            <a:off x="11773800" y="6440400"/>
            <a:ext cx="124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1" strike="noStrike">
                <a:solidFill>
                  <a:srgbClr val="ffffff"/>
                </a:solidFill>
                <a:latin typeface="Arial"/>
              </a:rPr>
              <a:t>6</a:t>
            </a: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420120" y="6293160"/>
            <a:ext cx="5216760" cy="377640"/>
          </a:xfrm>
          <a:prstGeom prst="rect">
            <a:avLst/>
          </a:prstGeom>
          <a:noFill/>
          <a:ln>
            <a:noFill/>
          </a:ln>
        </p:spPr>
        <p:style>
          <a:lnRef idx="0"/>
          <a:fillRef idx="0"/>
          <a:effectRef idx="0"/>
          <a:fontRef idx="minor"/>
        </p:style>
        <p:txBody>
          <a:bodyPr lIns="0" rIns="0" tIns="12240" bIns="0">
            <a:spAutoFit/>
          </a:bodyPr>
          <a:p>
            <a:pPr marL="38160">
              <a:lnSpc>
                <a:spcPct val="100000"/>
              </a:lnSpc>
              <a:spcBef>
                <a:spcPts val="96"/>
              </a:spcBef>
            </a:pPr>
            <a:r>
              <a:rPr b="0" lang="it-IT" sz="2400" spc="-7" strike="noStrike" baseline="-8000">
                <a:solidFill>
                  <a:srgbClr val="ffffff"/>
                </a:solidFill>
                <a:latin typeface="Arial"/>
              </a:rPr>
              <a:t>© </a:t>
            </a:r>
            <a:r>
              <a:rPr b="0" lang="it-IT" sz="2400" spc="-15" strike="noStrike" baseline="-8000">
                <a:solidFill>
                  <a:srgbClr val="ffffff"/>
                </a:solidFill>
                <a:latin typeface="Arial"/>
              </a:rPr>
              <a:t>OECD </a:t>
            </a:r>
            <a:r>
              <a:rPr b="0" lang="it-IT" sz="2400" spc="-7" strike="noStrike" baseline="-8000">
                <a:solidFill>
                  <a:srgbClr val="ffffff"/>
                </a:solidFill>
                <a:latin typeface="Arial"/>
              </a:rPr>
              <a:t>| </a:t>
            </a:r>
            <a:r>
              <a:rPr b="0" lang="it-IT" sz="1000" spc="-7" strike="noStrike">
                <a:solidFill>
                  <a:srgbClr val="ffffff"/>
                </a:solidFill>
                <a:latin typeface="Arial"/>
              </a:rPr>
              <a:t>Source: OECD Economic Outlook database; CPB and OECD</a:t>
            </a:r>
            <a:r>
              <a:rPr b="0" lang="it-IT" sz="1000" spc="233" strike="noStrike">
                <a:solidFill>
                  <a:srgbClr val="ffffff"/>
                </a:solidFill>
                <a:latin typeface="Arial"/>
              </a:rPr>
              <a:t> </a:t>
            </a:r>
            <a:r>
              <a:rPr b="0" lang="it-IT" sz="1000" spc="-7" strike="noStrike">
                <a:solidFill>
                  <a:srgbClr val="ffffff"/>
                </a:solidFill>
                <a:latin typeface="Arial"/>
              </a:rPr>
              <a:t>calculations.</a:t>
            </a:r>
            <a:endParaRPr b="0" lang="it-IT" sz="1000" spc="-1" strike="noStrike">
              <a:latin typeface="Arial"/>
            </a:endParaRPr>
          </a:p>
        </p:txBody>
      </p:sp>
      <p:sp>
        <p:nvSpPr>
          <p:cNvPr id="234" name="TextShape 2"/>
          <p:cNvSpPr txBox="1"/>
          <p:nvPr/>
        </p:nvSpPr>
        <p:spPr>
          <a:xfrm>
            <a:off x="633960" y="241920"/>
            <a:ext cx="11264760" cy="1157760"/>
          </a:xfrm>
          <a:prstGeom prst="rect">
            <a:avLst/>
          </a:prstGeom>
          <a:noFill/>
          <a:ln>
            <a:noFill/>
          </a:ln>
        </p:spPr>
        <p:txBody>
          <a:bodyPr lIns="0" rIns="0" tIns="12600" bIns="0">
            <a:spAutoFit/>
          </a:bodyPr>
          <a:p>
            <a:pPr marL="12600">
              <a:lnSpc>
                <a:spcPct val="100000"/>
              </a:lnSpc>
              <a:spcBef>
                <a:spcPts val="99"/>
              </a:spcBef>
            </a:pPr>
            <a:r>
              <a:rPr b="1" lang="en-US" sz="3200" spc="-1" strike="noStrike">
                <a:solidFill>
                  <a:srgbClr val="0a0063"/>
                </a:solidFill>
                <a:latin typeface="Arial"/>
              </a:rPr>
              <a:t>La produzione e il commercio sono stati colpiti duramente</a:t>
            </a:r>
            <a:endParaRPr b="0" lang="en-US" sz="3200" spc="-1" strike="noStrike">
              <a:solidFill>
                <a:srgbClr val="000000"/>
              </a:solidFill>
              <a:latin typeface="Calibri"/>
            </a:endParaRPr>
          </a:p>
        </p:txBody>
      </p:sp>
      <p:sp>
        <p:nvSpPr>
          <p:cNvPr id="235" name="CustomShape 3"/>
          <p:cNvSpPr/>
          <p:nvPr/>
        </p:nvSpPr>
        <p:spPr>
          <a:xfrm>
            <a:off x="1577880" y="1222560"/>
            <a:ext cx="3100680" cy="748440"/>
          </a:xfrm>
          <a:prstGeom prst="rect">
            <a:avLst/>
          </a:prstGeom>
          <a:noFill/>
          <a:ln>
            <a:noFill/>
          </a:ln>
        </p:spPr>
        <p:style>
          <a:lnRef idx="0"/>
          <a:fillRef idx="0"/>
          <a:effectRef idx="0"/>
          <a:fontRef idx="minor"/>
        </p:style>
        <p:txBody>
          <a:bodyPr lIns="0" rIns="0" tIns="13320" bIns="0">
            <a:spAutoFit/>
          </a:bodyPr>
          <a:p>
            <a:pPr algn="ctr">
              <a:lnSpc>
                <a:spcPct val="100000"/>
              </a:lnSpc>
              <a:spcBef>
                <a:spcPts val="105"/>
              </a:spcBef>
            </a:pPr>
            <a:r>
              <a:rPr b="1" lang="it-IT" sz="2000" spc="-1" strike="noStrike">
                <a:solidFill>
                  <a:srgbClr val="171717"/>
                </a:solidFill>
                <a:latin typeface="Arial"/>
              </a:rPr>
              <a:t>Produzione industriale</a:t>
            </a:r>
            <a:endParaRPr b="0" lang="it-IT" sz="2000" spc="-1" strike="noStrike">
              <a:latin typeface="Arial"/>
            </a:endParaRPr>
          </a:p>
          <a:p>
            <a:pPr algn="ctr">
              <a:lnSpc>
                <a:spcPct val="100000"/>
              </a:lnSpc>
              <a:spcBef>
                <a:spcPts val="14"/>
              </a:spcBef>
            </a:pPr>
            <a:r>
              <a:rPr b="0" i="1" lang="it-IT" sz="1400" spc="-1" strike="noStrike">
                <a:solidFill>
                  <a:srgbClr val="171717"/>
                </a:solidFill>
                <a:latin typeface="Arial"/>
              </a:rPr>
              <a:t>Variazione % da gennaio 2020</a:t>
            </a:r>
            <a:endParaRPr b="0" lang="it-IT" sz="1400" spc="-1" strike="noStrike">
              <a:latin typeface="Arial"/>
            </a:endParaRPr>
          </a:p>
          <a:p>
            <a:pPr algn="ctr">
              <a:lnSpc>
                <a:spcPct val="100000"/>
              </a:lnSpc>
              <a:spcBef>
                <a:spcPts val="14"/>
              </a:spcBef>
            </a:pPr>
            <a:endParaRPr b="0" lang="it-IT" sz="1400" spc="-1" strike="noStrike">
              <a:latin typeface="Arial"/>
            </a:endParaRPr>
          </a:p>
        </p:txBody>
      </p:sp>
      <p:sp>
        <p:nvSpPr>
          <p:cNvPr id="236" name="CustomShape 4"/>
          <p:cNvSpPr/>
          <p:nvPr/>
        </p:nvSpPr>
        <p:spPr>
          <a:xfrm>
            <a:off x="6750720" y="1219680"/>
            <a:ext cx="4631400" cy="1089720"/>
          </a:xfrm>
          <a:prstGeom prst="rect">
            <a:avLst/>
          </a:prstGeom>
          <a:noFill/>
          <a:ln>
            <a:noFill/>
          </a:ln>
        </p:spPr>
        <p:style>
          <a:lnRef idx="0"/>
          <a:fillRef idx="0"/>
          <a:effectRef idx="0"/>
          <a:fontRef idx="minor"/>
        </p:style>
        <p:txBody>
          <a:bodyPr lIns="0" rIns="0" tIns="13320" bIns="0">
            <a:spAutoFit/>
          </a:bodyPr>
          <a:p>
            <a:pPr algn="ctr">
              <a:lnSpc>
                <a:spcPct val="100000"/>
              </a:lnSpc>
              <a:spcBef>
                <a:spcPts val="105"/>
              </a:spcBef>
            </a:pPr>
            <a:r>
              <a:rPr b="1" lang="it-IT" sz="2000" spc="-1" strike="noStrike">
                <a:solidFill>
                  <a:srgbClr val="171717"/>
                </a:solidFill>
                <a:latin typeface="Arial"/>
              </a:rPr>
              <a:t>Commercio globale di merci</a:t>
            </a:r>
            <a:endParaRPr b="0" lang="it-IT" sz="2000" spc="-1" strike="noStrike">
              <a:latin typeface="Arial"/>
            </a:endParaRPr>
          </a:p>
          <a:p>
            <a:pPr algn="ctr">
              <a:lnSpc>
                <a:spcPct val="100000"/>
              </a:lnSpc>
              <a:spcBef>
                <a:spcPts val="105"/>
              </a:spcBef>
            </a:pPr>
            <a:r>
              <a:rPr b="0" i="1" lang="it-IT" sz="1400" spc="-1" strike="noStrike">
                <a:solidFill>
                  <a:srgbClr val="171717"/>
                </a:solidFill>
                <a:latin typeface="Arial"/>
              </a:rPr>
              <a:t>Variazione %, anno su anno</a:t>
            </a:r>
            <a:endParaRPr b="0" lang="it-IT" sz="1400" spc="-1" strike="noStrike">
              <a:latin typeface="Arial"/>
            </a:endParaRPr>
          </a:p>
          <a:p>
            <a:pPr>
              <a:lnSpc>
                <a:spcPct val="100000"/>
              </a:lnSpc>
              <a:spcBef>
                <a:spcPts val="34"/>
              </a:spcBef>
            </a:pPr>
            <a:endParaRPr b="0" lang="it-IT" sz="1400" spc="-1" strike="noStrike">
              <a:latin typeface="Arial"/>
            </a:endParaRPr>
          </a:p>
          <a:p>
            <a:pPr algn="ctr">
              <a:lnSpc>
                <a:spcPct val="100000"/>
              </a:lnSpc>
            </a:pPr>
            <a:r>
              <a:rPr b="1" lang="it-IT" sz="1400" spc="-7" strike="noStrike">
                <a:solidFill>
                  <a:srgbClr val="0d0d0d"/>
                </a:solidFill>
                <a:latin typeface="Arial Narrow"/>
              </a:rPr>
              <a:t>Jun-18 </a:t>
            </a:r>
            <a:r>
              <a:rPr b="1" lang="it-IT" sz="1400" spc="-1" strike="noStrike">
                <a:solidFill>
                  <a:srgbClr val="0d0d0d"/>
                </a:solidFill>
                <a:latin typeface="Arial Narrow"/>
              </a:rPr>
              <a:t>Sep-18 Dec-18 </a:t>
            </a:r>
            <a:r>
              <a:rPr b="1" lang="it-IT" sz="1400" spc="-7" strike="noStrike">
                <a:solidFill>
                  <a:srgbClr val="0d0d0d"/>
                </a:solidFill>
                <a:latin typeface="Arial Narrow"/>
              </a:rPr>
              <a:t>Mar-19 Jun-19 </a:t>
            </a:r>
            <a:r>
              <a:rPr b="1" lang="it-IT" sz="1400" spc="-1" strike="noStrike">
                <a:solidFill>
                  <a:srgbClr val="0d0d0d"/>
                </a:solidFill>
                <a:latin typeface="Arial Narrow"/>
              </a:rPr>
              <a:t>Sep-19 Dec-19</a:t>
            </a:r>
            <a:r>
              <a:rPr b="1" lang="it-IT" sz="1400" spc="4" strike="noStrike">
                <a:solidFill>
                  <a:srgbClr val="0d0d0d"/>
                </a:solidFill>
                <a:latin typeface="Arial Narrow"/>
              </a:rPr>
              <a:t> </a:t>
            </a:r>
            <a:r>
              <a:rPr b="1" lang="it-IT" sz="1400" spc="-7" strike="noStrike">
                <a:solidFill>
                  <a:srgbClr val="0d0d0d"/>
                </a:solidFill>
                <a:latin typeface="Arial Narrow"/>
              </a:rPr>
              <a:t>Mar-20</a:t>
            </a:r>
            <a:endParaRPr b="0" lang="it-IT" sz="1400" spc="-1" strike="noStrike">
              <a:latin typeface="Arial"/>
            </a:endParaRPr>
          </a:p>
        </p:txBody>
      </p:sp>
      <p:sp>
        <p:nvSpPr>
          <p:cNvPr id="237" name="CustomShape 5"/>
          <p:cNvSpPr/>
          <p:nvPr/>
        </p:nvSpPr>
        <p:spPr>
          <a:xfrm>
            <a:off x="6307920" y="5757840"/>
            <a:ext cx="5712120" cy="360"/>
          </a:xfrm>
          <a:custGeom>
            <a:avLst/>
            <a:gdLst/>
            <a:ahLst/>
            <a:rect l="l" t="t" r="r" b="b"/>
            <a:pathLst>
              <a:path w="5712459" h="0">
                <a:moveTo>
                  <a:pt x="0" y="0"/>
                </a:moveTo>
                <a:lnTo>
                  <a:pt x="5711952" y="0"/>
                </a:lnTo>
              </a:path>
            </a:pathLst>
          </a:custGeom>
          <a:noFill/>
          <a:ln w="9000">
            <a:solidFill>
              <a:srgbClr val="d9d9d9"/>
            </a:solidFill>
            <a:round/>
          </a:ln>
        </p:spPr>
        <p:style>
          <a:lnRef idx="0"/>
          <a:fillRef idx="0"/>
          <a:effectRef idx="0"/>
          <a:fontRef idx="minor"/>
        </p:style>
      </p:sp>
      <p:grpSp>
        <p:nvGrpSpPr>
          <p:cNvPr id="238" name="Group 6"/>
          <p:cNvGrpSpPr/>
          <p:nvPr/>
        </p:nvGrpSpPr>
        <p:grpSpPr>
          <a:xfrm>
            <a:off x="6307920" y="2472840"/>
            <a:ext cx="5712120" cy="3008160"/>
            <a:chOff x="6307920" y="2472840"/>
            <a:chExt cx="5712120" cy="3008160"/>
          </a:xfrm>
        </p:grpSpPr>
        <p:sp>
          <p:nvSpPr>
            <p:cNvPr id="239" name="CustomShape 7"/>
            <p:cNvSpPr/>
            <p:nvPr/>
          </p:nvSpPr>
          <p:spPr>
            <a:xfrm>
              <a:off x="6307920" y="2537640"/>
              <a:ext cx="5712120" cy="2575080"/>
            </a:xfrm>
            <a:custGeom>
              <a:avLst/>
              <a:gdLst/>
              <a:ahLst/>
              <a:rect l="l" t="t" r="r" b="b"/>
              <a:pathLst>
                <a:path w="5712459" h="2575560">
                  <a:moveTo>
                    <a:pt x="0" y="2575560"/>
                  </a:moveTo>
                  <a:lnTo>
                    <a:pt x="5711952" y="2575560"/>
                  </a:lnTo>
                  <a:moveTo>
                    <a:pt x="0" y="1932432"/>
                  </a:moveTo>
                  <a:lnTo>
                    <a:pt x="5711952" y="1932432"/>
                  </a:lnTo>
                  <a:moveTo>
                    <a:pt x="0" y="1287779"/>
                  </a:moveTo>
                  <a:lnTo>
                    <a:pt x="5711952" y="1287779"/>
                  </a:lnTo>
                  <a:moveTo>
                    <a:pt x="0" y="0"/>
                  </a:moveTo>
                  <a:lnTo>
                    <a:pt x="5711952" y="0"/>
                  </a:lnTo>
                </a:path>
              </a:pathLst>
            </a:custGeom>
            <a:noFill/>
            <a:ln w="9000">
              <a:solidFill>
                <a:srgbClr val="d9d9d9"/>
              </a:solidFill>
              <a:round/>
            </a:ln>
          </p:spPr>
          <p:style>
            <a:lnRef idx="0"/>
            <a:fillRef idx="0"/>
            <a:effectRef idx="0"/>
            <a:fontRef idx="minor"/>
          </p:style>
        </p:sp>
        <p:sp>
          <p:nvSpPr>
            <p:cNvPr id="240" name="CustomShape 8"/>
            <p:cNvSpPr/>
            <p:nvPr/>
          </p:nvSpPr>
          <p:spPr>
            <a:xfrm>
              <a:off x="6307920" y="3182040"/>
              <a:ext cx="5712120" cy="54720"/>
            </a:xfrm>
            <a:custGeom>
              <a:avLst/>
              <a:gdLst/>
              <a:ahLst/>
              <a:rect l="l" t="t" r="r" b="b"/>
              <a:pathLst>
                <a:path w="5712459" h="55244">
                  <a:moveTo>
                    <a:pt x="0" y="0"/>
                  </a:moveTo>
                  <a:lnTo>
                    <a:pt x="5711952" y="0"/>
                  </a:lnTo>
                  <a:moveTo>
                    <a:pt x="0" y="0"/>
                  </a:moveTo>
                  <a:lnTo>
                    <a:pt x="0" y="54863"/>
                  </a:lnTo>
                  <a:moveTo>
                    <a:pt x="591312" y="0"/>
                  </a:moveTo>
                  <a:lnTo>
                    <a:pt x="591312" y="54863"/>
                  </a:lnTo>
                  <a:moveTo>
                    <a:pt x="1182623" y="0"/>
                  </a:moveTo>
                  <a:lnTo>
                    <a:pt x="1182623" y="54863"/>
                  </a:lnTo>
                  <a:moveTo>
                    <a:pt x="1772412" y="0"/>
                  </a:moveTo>
                  <a:lnTo>
                    <a:pt x="1772412" y="54863"/>
                  </a:lnTo>
                  <a:moveTo>
                    <a:pt x="2363723" y="0"/>
                  </a:moveTo>
                  <a:lnTo>
                    <a:pt x="2363723" y="54863"/>
                  </a:lnTo>
                  <a:moveTo>
                    <a:pt x="2955036" y="0"/>
                  </a:moveTo>
                  <a:lnTo>
                    <a:pt x="2955036" y="54863"/>
                  </a:lnTo>
                  <a:moveTo>
                    <a:pt x="3544823" y="0"/>
                  </a:moveTo>
                  <a:lnTo>
                    <a:pt x="3544823" y="54863"/>
                  </a:lnTo>
                  <a:moveTo>
                    <a:pt x="4136136" y="0"/>
                  </a:moveTo>
                  <a:lnTo>
                    <a:pt x="4136136" y="54863"/>
                  </a:lnTo>
                  <a:moveTo>
                    <a:pt x="4725923" y="0"/>
                  </a:moveTo>
                  <a:lnTo>
                    <a:pt x="4725923" y="54863"/>
                  </a:lnTo>
                  <a:moveTo>
                    <a:pt x="5317236" y="0"/>
                  </a:moveTo>
                  <a:lnTo>
                    <a:pt x="5317236" y="54863"/>
                  </a:lnTo>
                </a:path>
              </a:pathLst>
            </a:custGeom>
            <a:noFill/>
            <a:ln w="9000">
              <a:solidFill>
                <a:srgbClr val="585858"/>
              </a:solidFill>
              <a:round/>
            </a:ln>
          </p:spPr>
          <p:style>
            <a:lnRef idx="0"/>
            <a:fillRef idx="0"/>
            <a:effectRef idx="0"/>
            <a:fontRef idx="minor"/>
          </p:style>
        </p:sp>
        <p:sp>
          <p:nvSpPr>
            <p:cNvPr id="241" name="CustomShape 9"/>
            <p:cNvSpPr/>
            <p:nvPr/>
          </p:nvSpPr>
          <p:spPr>
            <a:xfrm>
              <a:off x="6406200" y="2472840"/>
              <a:ext cx="5317200" cy="3008160"/>
            </a:xfrm>
            <a:custGeom>
              <a:avLst/>
              <a:gdLst/>
              <a:ahLst/>
              <a:rect l="l" t="t" r="r" b="b"/>
              <a:pathLst>
                <a:path w="5317490" h="3008629">
                  <a:moveTo>
                    <a:pt x="0" y="420624"/>
                  </a:moveTo>
                  <a:lnTo>
                    <a:pt x="198119" y="137160"/>
                  </a:lnTo>
                  <a:lnTo>
                    <a:pt x="394715" y="228600"/>
                  </a:lnTo>
                  <a:lnTo>
                    <a:pt x="591312" y="230124"/>
                  </a:lnTo>
                  <a:lnTo>
                    <a:pt x="787908" y="97536"/>
                  </a:lnTo>
                  <a:lnTo>
                    <a:pt x="984504" y="198120"/>
                  </a:lnTo>
                  <a:lnTo>
                    <a:pt x="1182623" y="356615"/>
                  </a:lnTo>
                  <a:lnTo>
                    <a:pt x="1379219" y="0"/>
                  </a:lnTo>
                  <a:lnTo>
                    <a:pt x="1575815" y="626363"/>
                  </a:lnTo>
                  <a:lnTo>
                    <a:pt x="1772412" y="854963"/>
                  </a:lnTo>
                  <a:lnTo>
                    <a:pt x="1970532" y="687324"/>
                  </a:lnTo>
                  <a:lnTo>
                    <a:pt x="2167127" y="755904"/>
                  </a:lnTo>
                  <a:lnTo>
                    <a:pt x="2363723" y="518160"/>
                  </a:lnTo>
                  <a:lnTo>
                    <a:pt x="2560319" y="693420"/>
                  </a:lnTo>
                  <a:lnTo>
                    <a:pt x="2756916" y="688848"/>
                  </a:lnTo>
                  <a:lnTo>
                    <a:pt x="2955036" y="925068"/>
                  </a:lnTo>
                  <a:lnTo>
                    <a:pt x="3151632" y="824484"/>
                  </a:lnTo>
                  <a:lnTo>
                    <a:pt x="3348227" y="815339"/>
                  </a:lnTo>
                  <a:lnTo>
                    <a:pt x="3544823" y="822960"/>
                  </a:lnTo>
                  <a:lnTo>
                    <a:pt x="3741419" y="931163"/>
                  </a:lnTo>
                  <a:lnTo>
                    <a:pt x="3939540" y="832104"/>
                  </a:lnTo>
                  <a:lnTo>
                    <a:pt x="4136136" y="662939"/>
                  </a:lnTo>
                  <a:lnTo>
                    <a:pt x="4332732" y="1033272"/>
                  </a:lnTo>
                  <a:lnTo>
                    <a:pt x="4529327" y="906780"/>
                  </a:lnTo>
                  <a:lnTo>
                    <a:pt x="4727447" y="1386840"/>
                  </a:lnTo>
                  <a:lnTo>
                    <a:pt x="4924044" y="2808732"/>
                  </a:lnTo>
                  <a:lnTo>
                    <a:pt x="5120640" y="3008376"/>
                  </a:lnTo>
                  <a:lnTo>
                    <a:pt x="5317236" y="2004060"/>
                  </a:lnTo>
                </a:path>
              </a:pathLst>
            </a:custGeom>
            <a:noFill/>
            <a:ln w="32040">
              <a:solidFill>
                <a:srgbClr val="c00000"/>
              </a:solidFill>
              <a:round/>
            </a:ln>
          </p:spPr>
          <p:style>
            <a:lnRef idx="0"/>
            <a:fillRef idx="0"/>
            <a:effectRef idx="0"/>
            <a:fontRef idx="minor"/>
          </p:style>
        </p:sp>
      </p:grpSp>
      <p:sp>
        <p:nvSpPr>
          <p:cNvPr id="242" name="CustomShape 10"/>
          <p:cNvSpPr/>
          <p:nvPr/>
        </p:nvSpPr>
        <p:spPr>
          <a:xfrm>
            <a:off x="5928840" y="5625720"/>
            <a:ext cx="2365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d0d0d"/>
                </a:solidFill>
                <a:latin typeface="Arial Narrow"/>
              </a:rPr>
              <a:t>-20</a:t>
            </a:r>
            <a:endParaRPr b="0" lang="it-IT" sz="1400" spc="-1" strike="noStrike">
              <a:latin typeface="Arial"/>
            </a:endParaRPr>
          </a:p>
        </p:txBody>
      </p:sp>
      <p:sp>
        <p:nvSpPr>
          <p:cNvPr id="243" name="CustomShape 11"/>
          <p:cNvSpPr/>
          <p:nvPr/>
        </p:nvSpPr>
        <p:spPr>
          <a:xfrm>
            <a:off x="5928840" y="4981680"/>
            <a:ext cx="2365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d0d0d"/>
                </a:solidFill>
                <a:latin typeface="Arial Narrow"/>
              </a:rPr>
              <a:t>-15</a:t>
            </a:r>
            <a:endParaRPr b="0" lang="it-IT" sz="1400" spc="-1" strike="noStrike">
              <a:latin typeface="Arial"/>
            </a:endParaRPr>
          </a:p>
        </p:txBody>
      </p:sp>
      <p:sp>
        <p:nvSpPr>
          <p:cNvPr id="244" name="CustomShape 12"/>
          <p:cNvSpPr/>
          <p:nvPr/>
        </p:nvSpPr>
        <p:spPr>
          <a:xfrm>
            <a:off x="5928840" y="4337640"/>
            <a:ext cx="2365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d0d0d"/>
                </a:solidFill>
                <a:latin typeface="Arial Narrow"/>
              </a:rPr>
              <a:t>-10</a:t>
            </a:r>
            <a:endParaRPr b="0" lang="it-IT" sz="1400" spc="-1" strike="noStrike">
              <a:latin typeface="Arial"/>
            </a:endParaRPr>
          </a:p>
        </p:txBody>
      </p:sp>
      <p:sp>
        <p:nvSpPr>
          <p:cNvPr id="245" name="CustomShape 13"/>
          <p:cNvSpPr/>
          <p:nvPr/>
        </p:nvSpPr>
        <p:spPr>
          <a:xfrm>
            <a:off x="6009840" y="3693600"/>
            <a:ext cx="15588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d0d0d"/>
                </a:solidFill>
                <a:latin typeface="Arial Narrow"/>
              </a:rPr>
              <a:t>-5</a:t>
            </a:r>
            <a:endParaRPr b="0" lang="it-IT" sz="1400" spc="-1" strike="noStrike">
              <a:latin typeface="Arial"/>
            </a:endParaRPr>
          </a:p>
        </p:txBody>
      </p:sp>
      <p:sp>
        <p:nvSpPr>
          <p:cNvPr id="246" name="CustomShape 14"/>
          <p:cNvSpPr/>
          <p:nvPr/>
        </p:nvSpPr>
        <p:spPr>
          <a:xfrm>
            <a:off x="6058440" y="3049560"/>
            <a:ext cx="10692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1" strike="noStrike">
                <a:solidFill>
                  <a:srgbClr val="0d0d0d"/>
                </a:solidFill>
                <a:latin typeface="Arial Narrow"/>
              </a:rPr>
              <a:t>0</a:t>
            </a:r>
            <a:endParaRPr b="0" lang="it-IT" sz="1400" spc="-1" strike="noStrike">
              <a:latin typeface="Arial"/>
            </a:endParaRPr>
          </a:p>
        </p:txBody>
      </p:sp>
      <p:sp>
        <p:nvSpPr>
          <p:cNvPr id="247" name="CustomShape 15"/>
          <p:cNvSpPr/>
          <p:nvPr/>
        </p:nvSpPr>
        <p:spPr>
          <a:xfrm>
            <a:off x="6058440" y="2405520"/>
            <a:ext cx="10692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1" strike="noStrike">
                <a:solidFill>
                  <a:srgbClr val="0d0d0d"/>
                </a:solidFill>
                <a:latin typeface="Arial Narrow"/>
              </a:rPr>
              <a:t>5</a:t>
            </a:r>
            <a:endParaRPr b="0" lang="it-IT" sz="1400" spc="-1" strike="noStrike">
              <a:latin typeface="Arial"/>
            </a:endParaRPr>
          </a:p>
        </p:txBody>
      </p:sp>
      <p:sp>
        <p:nvSpPr>
          <p:cNvPr id="248" name="CustomShape 16"/>
          <p:cNvSpPr/>
          <p:nvPr/>
        </p:nvSpPr>
        <p:spPr>
          <a:xfrm>
            <a:off x="6159600" y="2058480"/>
            <a:ext cx="49572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d0d0d"/>
                </a:solidFill>
                <a:latin typeface="Arial Narrow"/>
              </a:rPr>
              <a:t>Ma</a:t>
            </a:r>
            <a:r>
              <a:rPr b="1" lang="it-IT" sz="1400" spc="-12" strike="noStrike">
                <a:solidFill>
                  <a:srgbClr val="0d0d0d"/>
                </a:solidFill>
                <a:latin typeface="Arial Narrow"/>
              </a:rPr>
              <a:t>r</a:t>
            </a:r>
            <a:r>
              <a:rPr b="1" lang="it-IT" sz="1400" spc="-1" strike="noStrike">
                <a:solidFill>
                  <a:srgbClr val="0d0d0d"/>
                </a:solidFill>
                <a:latin typeface="Arial Narrow"/>
              </a:rPr>
              <a:t>-18</a:t>
            </a:r>
            <a:endParaRPr b="0" lang="it-IT" sz="1400" spc="-1" strike="noStrike">
              <a:latin typeface="Arial"/>
            </a:endParaRPr>
          </a:p>
        </p:txBody>
      </p:sp>
      <p:sp>
        <p:nvSpPr>
          <p:cNvPr id="249" name="CustomShape 17"/>
          <p:cNvSpPr/>
          <p:nvPr/>
        </p:nvSpPr>
        <p:spPr>
          <a:xfrm>
            <a:off x="11477520" y="2058480"/>
            <a:ext cx="49572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d0d0d"/>
                </a:solidFill>
                <a:latin typeface="Arial Narrow"/>
              </a:rPr>
              <a:t>J</a:t>
            </a:r>
            <a:r>
              <a:rPr b="1" lang="it-IT" sz="1400" spc="-1" strike="noStrike">
                <a:solidFill>
                  <a:srgbClr val="0d0d0d"/>
                </a:solidFill>
                <a:latin typeface="Arial Narrow"/>
              </a:rPr>
              <a:t>u</a:t>
            </a:r>
            <a:r>
              <a:rPr b="1" lang="it-IT" sz="1400" spc="-12" strike="noStrike">
                <a:solidFill>
                  <a:srgbClr val="0d0d0d"/>
                </a:solidFill>
                <a:latin typeface="Arial Narrow"/>
              </a:rPr>
              <a:t>n</a:t>
            </a:r>
            <a:r>
              <a:rPr b="1" lang="it-IT" sz="1400" spc="-1" strike="noStrike">
                <a:solidFill>
                  <a:srgbClr val="0d0d0d"/>
                </a:solidFill>
                <a:latin typeface="Arial Narrow"/>
              </a:rPr>
              <a:t>-20</a:t>
            </a:r>
            <a:endParaRPr b="0" lang="it-IT" sz="1400" spc="-1" strike="noStrike">
              <a:latin typeface="Arial"/>
            </a:endParaRPr>
          </a:p>
        </p:txBody>
      </p:sp>
      <p:sp>
        <p:nvSpPr>
          <p:cNvPr id="250" name="CustomShape 18"/>
          <p:cNvSpPr/>
          <p:nvPr/>
        </p:nvSpPr>
        <p:spPr>
          <a:xfrm>
            <a:off x="633960" y="5724000"/>
            <a:ext cx="4870800" cy="360"/>
          </a:xfrm>
          <a:custGeom>
            <a:avLst/>
            <a:gdLst/>
            <a:ahLst/>
            <a:rect l="l" t="t" r="r" b="b"/>
            <a:pathLst>
              <a:path w="4871085" h="0">
                <a:moveTo>
                  <a:pt x="0" y="0"/>
                </a:moveTo>
                <a:lnTo>
                  <a:pt x="4870704" y="0"/>
                </a:lnTo>
              </a:path>
            </a:pathLst>
          </a:custGeom>
          <a:noFill/>
          <a:ln w="9000">
            <a:solidFill>
              <a:srgbClr val="d9d9d9"/>
            </a:solidFill>
            <a:round/>
          </a:ln>
        </p:spPr>
        <p:style>
          <a:lnRef idx="0"/>
          <a:fillRef idx="0"/>
          <a:effectRef idx="0"/>
          <a:fontRef idx="minor"/>
        </p:style>
      </p:sp>
      <p:grpSp>
        <p:nvGrpSpPr>
          <p:cNvPr id="251" name="Group 19"/>
          <p:cNvGrpSpPr/>
          <p:nvPr/>
        </p:nvGrpSpPr>
        <p:grpSpPr>
          <a:xfrm>
            <a:off x="633960" y="2837520"/>
            <a:ext cx="4870800" cy="2660760"/>
            <a:chOff x="633960" y="2837520"/>
            <a:chExt cx="4870800" cy="2660760"/>
          </a:xfrm>
        </p:grpSpPr>
        <p:sp>
          <p:nvSpPr>
            <p:cNvPr id="252" name="CustomShape 20"/>
            <p:cNvSpPr/>
            <p:nvPr/>
          </p:nvSpPr>
          <p:spPr>
            <a:xfrm>
              <a:off x="633960" y="5250240"/>
              <a:ext cx="4870800" cy="360"/>
            </a:xfrm>
            <a:custGeom>
              <a:avLst/>
              <a:gdLst/>
              <a:ahLst/>
              <a:rect l="l" t="t" r="r" b="b"/>
              <a:pathLst>
                <a:path w="4871085" h="0">
                  <a:moveTo>
                    <a:pt x="0" y="0"/>
                  </a:moveTo>
                  <a:lnTo>
                    <a:pt x="4573524" y="0"/>
                  </a:lnTo>
                  <a:moveTo>
                    <a:pt x="4792980" y="0"/>
                  </a:moveTo>
                  <a:lnTo>
                    <a:pt x="4870704" y="0"/>
                  </a:lnTo>
                </a:path>
              </a:pathLst>
            </a:custGeom>
            <a:noFill/>
            <a:ln w="9000">
              <a:solidFill>
                <a:srgbClr val="d9d9d9"/>
              </a:solidFill>
              <a:round/>
            </a:ln>
          </p:spPr>
          <p:style>
            <a:lnRef idx="0"/>
            <a:fillRef idx="0"/>
            <a:effectRef idx="0"/>
            <a:fontRef idx="minor"/>
          </p:style>
        </p:sp>
        <p:sp>
          <p:nvSpPr>
            <p:cNvPr id="253" name="CustomShape 21"/>
            <p:cNvSpPr/>
            <p:nvPr/>
          </p:nvSpPr>
          <p:spPr>
            <a:xfrm>
              <a:off x="633960" y="3355920"/>
              <a:ext cx="4573440" cy="1420200"/>
            </a:xfrm>
            <a:custGeom>
              <a:avLst/>
              <a:gdLst/>
              <a:ahLst/>
              <a:rect l="l" t="t" r="r" b="b"/>
              <a:pathLst>
                <a:path w="4573905" h="1420495">
                  <a:moveTo>
                    <a:pt x="0" y="1420368"/>
                  </a:moveTo>
                  <a:lnTo>
                    <a:pt x="4198620" y="1420368"/>
                  </a:lnTo>
                  <a:moveTo>
                    <a:pt x="4418076" y="1420368"/>
                  </a:moveTo>
                  <a:lnTo>
                    <a:pt x="4573524" y="1420368"/>
                  </a:lnTo>
                  <a:moveTo>
                    <a:pt x="0" y="946403"/>
                  </a:moveTo>
                  <a:lnTo>
                    <a:pt x="3448812" y="946403"/>
                  </a:lnTo>
                  <a:moveTo>
                    <a:pt x="0" y="473963"/>
                  </a:moveTo>
                  <a:lnTo>
                    <a:pt x="1950720" y="473963"/>
                  </a:lnTo>
                  <a:moveTo>
                    <a:pt x="0" y="0"/>
                  </a:moveTo>
                  <a:lnTo>
                    <a:pt x="826007" y="0"/>
                  </a:lnTo>
                  <a:moveTo>
                    <a:pt x="1046988" y="0"/>
                  </a:moveTo>
                  <a:lnTo>
                    <a:pt x="1200911" y="0"/>
                  </a:lnTo>
                </a:path>
              </a:pathLst>
            </a:custGeom>
            <a:noFill/>
            <a:ln w="9000">
              <a:solidFill>
                <a:srgbClr val="d9d9d9"/>
              </a:solidFill>
              <a:round/>
            </a:ln>
          </p:spPr>
          <p:style>
            <a:lnRef idx="0"/>
            <a:fillRef idx="0"/>
            <a:effectRef idx="0"/>
            <a:fontRef idx="minor"/>
          </p:style>
        </p:sp>
        <p:sp>
          <p:nvSpPr>
            <p:cNvPr id="254" name="CustomShape 22"/>
            <p:cNvSpPr/>
            <p:nvPr/>
          </p:nvSpPr>
          <p:spPr>
            <a:xfrm>
              <a:off x="1460160" y="2881800"/>
              <a:ext cx="220680" cy="599040"/>
            </a:xfrm>
            <a:custGeom>
              <a:avLst/>
              <a:gdLst/>
              <a:ahLst/>
              <a:rect l="l" t="t" r="r" b="b"/>
              <a:pathLst>
                <a:path w="220980" h="599439">
                  <a:moveTo>
                    <a:pt x="220980" y="0"/>
                  </a:moveTo>
                  <a:lnTo>
                    <a:pt x="0" y="0"/>
                  </a:lnTo>
                  <a:lnTo>
                    <a:pt x="0" y="598931"/>
                  </a:lnTo>
                  <a:lnTo>
                    <a:pt x="220980" y="598931"/>
                  </a:lnTo>
                  <a:lnTo>
                    <a:pt x="220980" y="0"/>
                  </a:lnTo>
                  <a:close/>
                </a:path>
              </a:pathLst>
            </a:custGeom>
            <a:solidFill>
              <a:srgbClr val="92d050"/>
            </a:solidFill>
            <a:ln>
              <a:noFill/>
            </a:ln>
          </p:spPr>
          <p:style>
            <a:lnRef idx="0"/>
            <a:fillRef idx="0"/>
            <a:effectRef idx="0"/>
            <a:fontRef idx="minor"/>
          </p:style>
        </p:sp>
        <p:sp>
          <p:nvSpPr>
            <p:cNvPr id="255" name="CustomShape 23"/>
            <p:cNvSpPr/>
            <p:nvPr/>
          </p:nvSpPr>
          <p:spPr>
            <a:xfrm>
              <a:off x="2055960" y="3355920"/>
              <a:ext cx="154080" cy="360"/>
            </a:xfrm>
            <a:custGeom>
              <a:avLst/>
              <a:gdLst/>
              <a:ahLst/>
              <a:rect l="l" t="t" r="r" b="b"/>
              <a:pathLst>
                <a:path w="154305" h="0">
                  <a:moveTo>
                    <a:pt x="0" y="0"/>
                  </a:moveTo>
                  <a:lnTo>
                    <a:pt x="153924" y="0"/>
                  </a:lnTo>
                </a:path>
              </a:pathLst>
            </a:custGeom>
            <a:noFill/>
            <a:ln w="9000">
              <a:solidFill>
                <a:srgbClr val="d9d9d9"/>
              </a:solidFill>
              <a:round/>
            </a:ln>
          </p:spPr>
          <p:style>
            <a:lnRef idx="0"/>
            <a:fillRef idx="0"/>
            <a:effectRef idx="0"/>
            <a:fontRef idx="minor"/>
          </p:style>
        </p:sp>
        <p:sp>
          <p:nvSpPr>
            <p:cNvPr id="256" name="CustomShape 24"/>
            <p:cNvSpPr/>
            <p:nvPr/>
          </p:nvSpPr>
          <p:spPr>
            <a:xfrm>
              <a:off x="1834920" y="2881800"/>
              <a:ext cx="220680" cy="780120"/>
            </a:xfrm>
            <a:custGeom>
              <a:avLst/>
              <a:gdLst/>
              <a:ahLst/>
              <a:rect l="l" t="t" r="r" b="b"/>
              <a:pathLst>
                <a:path w="220980" h="780414">
                  <a:moveTo>
                    <a:pt x="220980" y="0"/>
                  </a:moveTo>
                  <a:lnTo>
                    <a:pt x="0" y="0"/>
                  </a:lnTo>
                  <a:lnTo>
                    <a:pt x="0" y="780288"/>
                  </a:lnTo>
                  <a:lnTo>
                    <a:pt x="220980" y="780288"/>
                  </a:lnTo>
                  <a:lnTo>
                    <a:pt x="220980" y="0"/>
                  </a:lnTo>
                  <a:close/>
                </a:path>
              </a:pathLst>
            </a:custGeom>
            <a:solidFill>
              <a:srgbClr val="92d050"/>
            </a:solidFill>
            <a:ln>
              <a:noFill/>
            </a:ln>
          </p:spPr>
          <p:style>
            <a:lnRef idx="0"/>
            <a:fillRef idx="0"/>
            <a:effectRef idx="0"/>
            <a:fontRef idx="minor"/>
          </p:style>
        </p:sp>
        <p:sp>
          <p:nvSpPr>
            <p:cNvPr id="257" name="CustomShape 25"/>
            <p:cNvSpPr/>
            <p:nvPr/>
          </p:nvSpPr>
          <p:spPr>
            <a:xfrm>
              <a:off x="2429280" y="3355920"/>
              <a:ext cx="155160" cy="360"/>
            </a:xfrm>
            <a:custGeom>
              <a:avLst/>
              <a:gdLst/>
              <a:ahLst/>
              <a:rect l="l" t="t" r="r" b="b"/>
              <a:pathLst>
                <a:path w="155575" h="0">
                  <a:moveTo>
                    <a:pt x="0" y="0"/>
                  </a:moveTo>
                  <a:lnTo>
                    <a:pt x="155448" y="0"/>
                  </a:lnTo>
                </a:path>
              </a:pathLst>
            </a:custGeom>
            <a:noFill/>
            <a:ln w="9000">
              <a:solidFill>
                <a:srgbClr val="d9d9d9"/>
              </a:solidFill>
              <a:round/>
            </a:ln>
          </p:spPr>
          <p:style>
            <a:lnRef idx="0"/>
            <a:fillRef idx="0"/>
            <a:effectRef idx="0"/>
            <a:fontRef idx="minor"/>
          </p:style>
        </p:sp>
        <p:sp>
          <p:nvSpPr>
            <p:cNvPr id="258" name="CustomShape 26"/>
            <p:cNvSpPr/>
            <p:nvPr/>
          </p:nvSpPr>
          <p:spPr>
            <a:xfrm>
              <a:off x="2209680" y="2881800"/>
              <a:ext cx="219240" cy="900720"/>
            </a:xfrm>
            <a:custGeom>
              <a:avLst/>
              <a:gdLst/>
              <a:ahLst/>
              <a:rect l="l" t="t" r="r" b="b"/>
              <a:pathLst>
                <a:path w="219710" h="901064">
                  <a:moveTo>
                    <a:pt x="219456" y="0"/>
                  </a:moveTo>
                  <a:lnTo>
                    <a:pt x="0" y="0"/>
                  </a:lnTo>
                  <a:lnTo>
                    <a:pt x="0" y="900683"/>
                  </a:lnTo>
                  <a:lnTo>
                    <a:pt x="219456" y="900683"/>
                  </a:lnTo>
                  <a:lnTo>
                    <a:pt x="219456" y="0"/>
                  </a:lnTo>
                  <a:close/>
                </a:path>
              </a:pathLst>
            </a:custGeom>
            <a:solidFill>
              <a:srgbClr val="92d050"/>
            </a:solidFill>
            <a:ln>
              <a:noFill/>
            </a:ln>
          </p:spPr>
          <p:style>
            <a:lnRef idx="0"/>
            <a:fillRef idx="0"/>
            <a:effectRef idx="0"/>
            <a:fontRef idx="minor"/>
          </p:style>
        </p:sp>
        <p:sp>
          <p:nvSpPr>
            <p:cNvPr id="259" name="CustomShape 27"/>
            <p:cNvSpPr/>
            <p:nvPr/>
          </p:nvSpPr>
          <p:spPr>
            <a:xfrm>
              <a:off x="2804040" y="3355920"/>
              <a:ext cx="155160" cy="474120"/>
            </a:xfrm>
            <a:custGeom>
              <a:avLst/>
              <a:gdLst/>
              <a:ahLst/>
              <a:rect l="l" t="t" r="r" b="b"/>
              <a:pathLst>
                <a:path w="155575" h="474345">
                  <a:moveTo>
                    <a:pt x="0" y="473963"/>
                  </a:moveTo>
                  <a:lnTo>
                    <a:pt x="155447" y="473963"/>
                  </a:lnTo>
                  <a:moveTo>
                    <a:pt x="0" y="0"/>
                  </a:moveTo>
                  <a:lnTo>
                    <a:pt x="155447" y="0"/>
                  </a:lnTo>
                </a:path>
              </a:pathLst>
            </a:custGeom>
            <a:noFill/>
            <a:ln w="9000">
              <a:solidFill>
                <a:srgbClr val="d9d9d9"/>
              </a:solidFill>
              <a:round/>
            </a:ln>
          </p:spPr>
          <p:style>
            <a:lnRef idx="0"/>
            <a:fillRef idx="0"/>
            <a:effectRef idx="0"/>
            <a:fontRef idx="minor"/>
          </p:style>
        </p:sp>
        <p:sp>
          <p:nvSpPr>
            <p:cNvPr id="260" name="CustomShape 28"/>
            <p:cNvSpPr/>
            <p:nvPr/>
          </p:nvSpPr>
          <p:spPr>
            <a:xfrm>
              <a:off x="2584800" y="2881800"/>
              <a:ext cx="219240" cy="1118520"/>
            </a:xfrm>
            <a:custGeom>
              <a:avLst/>
              <a:gdLst/>
              <a:ahLst/>
              <a:rect l="l" t="t" r="r" b="b"/>
              <a:pathLst>
                <a:path w="219710" h="1118870">
                  <a:moveTo>
                    <a:pt x="219456" y="0"/>
                  </a:moveTo>
                  <a:lnTo>
                    <a:pt x="0" y="0"/>
                  </a:lnTo>
                  <a:lnTo>
                    <a:pt x="0" y="1118615"/>
                  </a:lnTo>
                  <a:lnTo>
                    <a:pt x="219456" y="1118615"/>
                  </a:lnTo>
                  <a:lnTo>
                    <a:pt x="219456" y="0"/>
                  </a:lnTo>
                  <a:close/>
                </a:path>
              </a:pathLst>
            </a:custGeom>
            <a:solidFill>
              <a:srgbClr val="92d050"/>
            </a:solidFill>
            <a:ln>
              <a:noFill/>
            </a:ln>
          </p:spPr>
          <p:style>
            <a:lnRef idx="0"/>
            <a:fillRef idx="0"/>
            <a:effectRef idx="0"/>
            <a:fontRef idx="minor"/>
          </p:style>
        </p:sp>
        <p:sp>
          <p:nvSpPr>
            <p:cNvPr id="261" name="CustomShape 29"/>
            <p:cNvSpPr/>
            <p:nvPr/>
          </p:nvSpPr>
          <p:spPr>
            <a:xfrm>
              <a:off x="3179160" y="3355920"/>
              <a:ext cx="154080" cy="474120"/>
            </a:xfrm>
            <a:custGeom>
              <a:avLst/>
              <a:gdLst/>
              <a:ahLst/>
              <a:rect l="l" t="t" r="r" b="b"/>
              <a:pathLst>
                <a:path w="154304" h="474345">
                  <a:moveTo>
                    <a:pt x="0" y="473963"/>
                  </a:moveTo>
                  <a:lnTo>
                    <a:pt x="153924" y="473963"/>
                  </a:lnTo>
                  <a:moveTo>
                    <a:pt x="0" y="0"/>
                  </a:moveTo>
                  <a:lnTo>
                    <a:pt x="153924" y="0"/>
                  </a:lnTo>
                </a:path>
              </a:pathLst>
            </a:custGeom>
            <a:noFill/>
            <a:ln w="9000">
              <a:solidFill>
                <a:srgbClr val="d9d9d9"/>
              </a:solidFill>
              <a:round/>
            </a:ln>
          </p:spPr>
          <p:style>
            <a:lnRef idx="0"/>
            <a:fillRef idx="0"/>
            <a:effectRef idx="0"/>
            <a:fontRef idx="minor"/>
          </p:style>
        </p:sp>
        <p:sp>
          <p:nvSpPr>
            <p:cNvPr id="262" name="CustomShape 30"/>
            <p:cNvSpPr/>
            <p:nvPr/>
          </p:nvSpPr>
          <p:spPr>
            <a:xfrm>
              <a:off x="2959560" y="2881800"/>
              <a:ext cx="219240" cy="1248120"/>
            </a:xfrm>
            <a:custGeom>
              <a:avLst/>
              <a:gdLst/>
              <a:ahLst/>
              <a:rect l="l" t="t" r="r" b="b"/>
              <a:pathLst>
                <a:path w="219710" h="1248410">
                  <a:moveTo>
                    <a:pt x="219456" y="0"/>
                  </a:moveTo>
                  <a:lnTo>
                    <a:pt x="0" y="0"/>
                  </a:lnTo>
                  <a:lnTo>
                    <a:pt x="0" y="1248155"/>
                  </a:lnTo>
                  <a:lnTo>
                    <a:pt x="219456" y="1248155"/>
                  </a:lnTo>
                  <a:lnTo>
                    <a:pt x="219456" y="0"/>
                  </a:lnTo>
                  <a:close/>
                </a:path>
              </a:pathLst>
            </a:custGeom>
            <a:solidFill>
              <a:srgbClr val="92d050"/>
            </a:solidFill>
            <a:ln>
              <a:noFill/>
            </a:ln>
          </p:spPr>
          <p:style>
            <a:lnRef idx="0"/>
            <a:fillRef idx="0"/>
            <a:effectRef idx="0"/>
            <a:fontRef idx="minor"/>
          </p:style>
        </p:sp>
        <p:sp>
          <p:nvSpPr>
            <p:cNvPr id="263" name="CustomShape 31"/>
            <p:cNvSpPr/>
            <p:nvPr/>
          </p:nvSpPr>
          <p:spPr>
            <a:xfrm>
              <a:off x="3553920" y="3355920"/>
              <a:ext cx="154080" cy="474120"/>
            </a:xfrm>
            <a:custGeom>
              <a:avLst/>
              <a:gdLst/>
              <a:ahLst/>
              <a:rect l="l" t="t" r="r" b="b"/>
              <a:pathLst>
                <a:path w="154304" h="474345">
                  <a:moveTo>
                    <a:pt x="0" y="473963"/>
                  </a:moveTo>
                  <a:lnTo>
                    <a:pt x="153924" y="473963"/>
                  </a:lnTo>
                  <a:moveTo>
                    <a:pt x="0" y="0"/>
                  </a:moveTo>
                  <a:lnTo>
                    <a:pt x="153924" y="0"/>
                  </a:lnTo>
                </a:path>
              </a:pathLst>
            </a:custGeom>
            <a:noFill/>
            <a:ln w="9000">
              <a:solidFill>
                <a:srgbClr val="d9d9d9"/>
              </a:solidFill>
              <a:round/>
            </a:ln>
          </p:spPr>
          <p:style>
            <a:lnRef idx="0"/>
            <a:fillRef idx="0"/>
            <a:effectRef idx="0"/>
            <a:fontRef idx="minor"/>
          </p:style>
        </p:sp>
        <p:sp>
          <p:nvSpPr>
            <p:cNvPr id="264" name="CustomShape 32"/>
            <p:cNvSpPr/>
            <p:nvPr/>
          </p:nvSpPr>
          <p:spPr>
            <a:xfrm>
              <a:off x="3332880" y="2881800"/>
              <a:ext cx="220680" cy="1348560"/>
            </a:xfrm>
            <a:custGeom>
              <a:avLst/>
              <a:gdLst/>
              <a:ahLst/>
              <a:rect l="l" t="t" r="r" b="b"/>
              <a:pathLst>
                <a:path w="220979" h="1348739">
                  <a:moveTo>
                    <a:pt x="220979" y="0"/>
                  </a:moveTo>
                  <a:lnTo>
                    <a:pt x="0" y="0"/>
                  </a:lnTo>
                  <a:lnTo>
                    <a:pt x="0" y="1348739"/>
                  </a:lnTo>
                  <a:lnTo>
                    <a:pt x="220979" y="1348739"/>
                  </a:lnTo>
                  <a:lnTo>
                    <a:pt x="220979" y="0"/>
                  </a:lnTo>
                  <a:close/>
                </a:path>
              </a:pathLst>
            </a:custGeom>
            <a:solidFill>
              <a:srgbClr val="92d050"/>
            </a:solidFill>
            <a:ln>
              <a:noFill/>
            </a:ln>
          </p:spPr>
          <p:style>
            <a:lnRef idx="0"/>
            <a:fillRef idx="0"/>
            <a:effectRef idx="0"/>
            <a:fontRef idx="minor"/>
          </p:style>
        </p:sp>
        <p:sp>
          <p:nvSpPr>
            <p:cNvPr id="265" name="CustomShape 33"/>
            <p:cNvSpPr/>
            <p:nvPr/>
          </p:nvSpPr>
          <p:spPr>
            <a:xfrm>
              <a:off x="3929040" y="3355920"/>
              <a:ext cx="154080" cy="474120"/>
            </a:xfrm>
            <a:custGeom>
              <a:avLst/>
              <a:gdLst/>
              <a:ahLst/>
              <a:rect l="l" t="t" r="r" b="b"/>
              <a:pathLst>
                <a:path w="154304" h="474345">
                  <a:moveTo>
                    <a:pt x="0" y="473963"/>
                  </a:moveTo>
                  <a:lnTo>
                    <a:pt x="153924" y="473963"/>
                  </a:lnTo>
                  <a:moveTo>
                    <a:pt x="0" y="0"/>
                  </a:moveTo>
                  <a:lnTo>
                    <a:pt x="153924" y="0"/>
                  </a:lnTo>
                </a:path>
              </a:pathLst>
            </a:custGeom>
            <a:noFill/>
            <a:ln w="9000">
              <a:solidFill>
                <a:srgbClr val="d9d9d9"/>
              </a:solidFill>
              <a:round/>
            </a:ln>
          </p:spPr>
          <p:style>
            <a:lnRef idx="0"/>
            <a:fillRef idx="0"/>
            <a:effectRef idx="0"/>
            <a:fontRef idx="minor"/>
          </p:style>
        </p:sp>
        <p:sp>
          <p:nvSpPr>
            <p:cNvPr id="266" name="CustomShape 34"/>
            <p:cNvSpPr/>
            <p:nvPr/>
          </p:nvSpPr>
          <p:spPr>
            <a:xfrm>
              <a:off x="3708000" y="2881800"/>
              <a:ext cx="220680" cy="1399320"/>
            </a:xfrm>
            <a:custGeom>
              <a:avLst/>
              <a:gdLst/>
              <a:ahLst/>
              <a:rect l="l" t="t" r="r" b="b"/>
              <a:pathLst>
                <a:path w="220979" h="1399539">
                  <a:moveTo>
                    <a:pt x="220980" y="0"/>
                  </a:moveTo>
                  <a:lnTo>
                    <a:pt x="0" y="0"/>
                  </a:lnTo>
                  <a:lnTo>
                    <a:pt x="0" y="1399032"/>
                  </a:lnTo>
                  <a:lnTo>
                    <a:pt x="220980" y="1399032"/>
                  </a:lnTo>
                  <a:lnTo>
                    <a:pt x="220980" y="0"/>
                  </a:lnTo>
                  <a:close/>
                </a:path>
              </a:pathLst>
            </a:custGeom>
            <a:solidFill>
              <a:srgbClr val="92d050"/>
            </a:solidFill>
            <a:ln>
              <a:noFill/>
            </a:ln>
          </p:spPr>
          <p:style>
            <a:lnRef idx="0"/>
            <a:fillRef idx="0"/>
            <a:effectRef idx="0"/>
            <a:fontRef idx="minor"/>
          </p:style>
        </p:sp>
        <p:sp>
          <p:nvSpPr>
            <p:cNvPr id="267" name="CustomShape 35"/>
            <p:cNvSpPr/>
            <p:nvPr/>
          </p:nvSpPr>
          <p:spPr>
            <a:xfrm>
              <a:off x="4303800" y="3355920"/>
              <a:ext cx="154080" cy="946440"/>
            </a:xfrm>
            <a:custGeom>
              <a:avLst/>
              <a:gdLst/>
              <a:ahLst/>
              <a:rect l="l" t="t" r="r" b="b"/>
              <a:pathLst>
                <a:path w="154304" h="946785">
                  <a:moveTo>
                    <a:pt x="0" y="946403"/>
                  </a:moveTo>
                  <a:lnTo>
                    <a:pt x="153924" y="946403"/>
                  </a:lnTo>
                  <a:moveTo>
                    <a:pt x="0" y="473963"/>
                  </a:moveTo>
                  <a:lnTo>
                    <a:pt x="153924" y="473963"/>
                  </a:lnTo>
                  <a:moveTo>
                    <a:pt x="0" y="0"/>
                  </a:moveTo>
                  <a:lnTo>
                    <a:pt x="153924" y="0"/>
                  </a:lnTo>
                </a:path>
              </a:pathLst>
            </a:custGeom>
            <a:noFill/>
            <a:ln w="9000">
              <a:solidFill>
                <a:srgbClr val="d9d9d9"/>
              </a:solidFill>
              <a:round/>
            </a:ln>
          </p:spPr>
          <p:style>
            <a:lnRef idx="0"/>
            <a:fillRef idx="0"/>
            <a:effectRef idx="0"/>
            <a:fontRef idx="minor"/>
          </p:style>
        </p:sp>
        <p:sp>
          <p:nvSpPr>
            <p:cNvPr id="268" name="CustomShape 36"/>
            <p:cNvSpPr/>
            <p:nvPr/>
          </p:nvSpPr>
          <p:spPr>
            <a:xfrm>
              <a:off x="4082760" y="2881800"/>
              <a:ext cx="220680" cy="1577160"/>
            </a:xfrm>
            <a:custGeom>
              <a:avLst/>
              <a:gdLst/>
              <a:ahLst/>
              <a:rect l="l" t="t" r="r" b="b"/>
              <a:pathLst>
                <a:path w="220979" h="1577339">
                  <a:moveTo>
                    <a:pt x="220979" y="0"/>
                  </a:moveTo>
                  <a:lnTo>
                    <a:pt x="0" y="0"/>
                  </a:lnTo>
                  <a:lnTo>
                    <a:pt x="0" y="1577339"/>
                  </a:lnTo>
                  <a:lnTo>
                    <a:pt x="220979" y="1577339"/>
                  </a:lnTo>
                  <a:lnTo>
                    <a:pt x="220979" y="0"/>
                  </a:lnTo>
                  <a:close/>
                </a:path>
              </a:pathLst>
            </a:custGeom>
            <a:solidFill>
              <a:srgbClr val="92d050"/>
            </a:solidFill>
            <a:ln>
              <a:noFill/>
            </a:ln>
          </p:spPr>
          <p:style>
            <a:lnRef idx="0"/>
            <a:fillRef idx="0"/>
            <a:effectRef idx="0"/>
            <a:fontRef idx="minor"/>
          </p:style>
        </p:sp>
        <p:sp>
          <p:nvSpPr>
            <p:cNvPr id="269" name="CustomShape 37"/>
            <p:cNvSpPr/>
            <p:nvPr/>
          </p:nvSpPr>
          <p:spPr>
            <a:xfrm>
              <a:off x="4678560" y="3355920"/>
              <a:ext cx="154080" cy="946440"/>
            </a:xfrm>
            <a:custGeom>
              <a:avLst/>
              <a:gdLst/>
              <a:ahLst/>
              <a:rect l="l" t="t" r="r" b="b"/>
              <a:pathLst>
                <a:path w="154304" h="946785">
                  <a:moveTo>
                    <a:pt x="0" y="946403"/>
                  </a:moveTo>
                  <a:lnTo>
                    <a:pt x="153924" y="946403"/>
                  </a:lnTo>
                  <a:moveTo>
                    <a:pt x="0" y="473963"/>
                  </a:moveTo>
                  <a:lnTo>
                    <a:pt x="153924" y="473963"/>
                  </a:lnTo>
                  <a:moveTo>
                    <a:pt x="0" y="0"/>
                  </a:moveTo>
                  <a:lnTo>
                    <a:pt x="153924" y="0"/>
                  </a:lnTo>
                </a:path>
              </a:pathLst>
            </a:custGeom>
            <a:noFill/>
            <a:ln w="9000">
              <a:solidFill>
                <a:srgbClr val="d9d9d9"/>
              </a:solidFill>
              <a:round/>
            </a:ln>
          </p:spPr>
          <p:style>
            <a:lnRef idx="0"/>
            <a:fillRef idx="0"/>
            <a:effectRef idx="0"/>
            <a:fontRef idx="minor"/>
          </p:style>
        </p:sp>
        <p:sp>
          <p:nvSpPr>
            <p:cNvPr id="270" name="CustomShape 38"/>
            <p:cNvSpPr/>
            <p:nvPr/>
          </p:nvSpPr>
          <p:spPr>
            <a:xfrm>
              <a:off x="4457520" y="2881800"/>
              <a:ext cx="220680" cy="1583280"/>
            </a:xfrm>
            <a:custGeom>
              <a:avLst/>
              <a:gdLst/>
              <a:ahLst/>
              <a:rect l="l" t="t" r="r" b="b"/>
              <a:pathLst>
                <a:path w="220979" h="1583689">
                  <a:moveTo>
                    <a:pt x="220979" y="0"/>
                  </a:moveTo>
                  <a:lnTo>
                    <a:pt x="0" y="0"/>
                  </a:lnTo>
                  <a:lnTo>
                    <a:pt x="0" y="1583435"/>
                  </a:lnTo>
                  <a:lnTo>
                    <a:pt x="220979" y="1583435"/>
                  </a:lnTo>
                  <a:lnTo>
                    <a:pt x="220979" y="0"/>
                  </a:lnTo>
                  <a:close/>
                </a:path>
              </a:pathLst>
            </a:custGeom>
            <a:solidFill>
              <a:srgbClr val="92d050"/>
            </a:solidFill>
            <a:ln>
              <a:noFill/>
            </a:ln>
          </p:spPr>
          <p:style>
            <a:lnRef idx="0"/>
            <a:fillRef idx="0"/>
            <a:effectRef idx="0"/>
            <a:fontRef idx="minor"/>
          </p:style>
        </p:sp>
        <p:sp>
          <p:nvSpPr>
            <p:cNvPr id="271" name="CustomShape 39"/>
            <p:cNvSpPr/>
            <p:nvPr/>
          </p:nvSpPr>
          <p:spPr>
            <a:xfrm>
              <a:off x="5052240" y="3355920"/>
              <a:ext cx="155160" cy="946440"/>
            </a:xfrm>
            <a:custGeom>
              <a:avLst/>
              <a:gdLst/>
              <a:ahLst/>
              <a:rect l="l" t="t" r="r" b="b"/>
              <a:pathLst>
                <a:path w="155575" h="946785">
                  <a:moveTo>
                    <a:pt x="0" y="946403"/>
                  </a:moveTo>
                  <a:lnTo>
                    <a:pt x="155448" y="946403"/>
                  </a:lnTo>
                  <a:moveTo>
                    <a:pt x="0" y="473963"/>
                  </a:moveTo>
                  <a:lnTo>
                    <a:pt x="155448" y="473963"/>
                  </a:lnTo>
                  <a:moveTo>
                    <a:pt x="0" y="0"/>
                  </a:moveTo>
                  <a:lnTo>
                    <a:pt x="155448" y="0"/>
                  </a:lnTo>
                </a:path>
              </a:pathLst>
            </a:custGeom>
            <a:noFill/>
            <a:ln w="9000">
              <a:solidFill>
                <a:srgbClr val="d9d9d9"/>
              </a:solidFill>
              <a:round/>
            </a:ln>
          </p:spPr>
          <p:style>
            <a:lnRef idx="0"/>
            <a:fillRef idx="0"/>
            <a:effectRef idx="0"/>
            <a:fontRef idx="minor"/>
          </p:style>
        </p:sp>
        <p:sp>
          <p:nvSpPr>
            <p:cNvPr id="272" name="CustomShape 40"/>
            <p:cNvSpPr/>
            <p:nvPr/>
          </p:nvSpPr>
          <p:spPr>
            <a:xfrm>
              <a:off x="4832640" y="2881800"/>
              <a:ext cx="219240" cy="2044800"/>
            </a:xfrm>
            <a:custGeom>
              <a:avLst/>
              <a:gdLst/>
              <a:ahLst/>
              <a:rect l="l" t="t" r="r" b="b"/>
              <a:pathLst>
                <a:path w="219710" h="2045335">
                  <a:moveTo>
                    <a:pt x="219456" y="0"/>
                  </a:moveTo>
                  <a:lnTo>
                    <a:pt x="0" y="0"/>
                  </a:lnTo>
                  <a:lnTo>
                    <a:pt x="0" y="2045208"/>
                  </a:lnTo>
                  <a:lnTo>
                    <a:pt x="219456" y="2045208"/>
                  </a:lnTo>
                  <a:lnTo>
                    <a:pt x="219456" y="0"/>
                  </a:lnTo>
                  <a:close/>
                </a:path>
              </a:pathLst>
            </a:custGeom>
            <a:solidFill>
              <a:srgbClr val="92d050"/>
            </a:solidFill>
            <a:ln>
              <a:noFill/>
            </a:ln>
          </p:spPr>
          <p:style>
            <a:lnRef idx="0"/>
            <a:fillRef idx="0"/>
            <a:effectRef idx="0"/>
            <a:fontRef idx="minor"/>
          </p:style>
        </p:sp>
        <p:sp>
          <p:nvSpPr>
            <p:cNvPr id="273" name="CustomShape 41"/>
            <p:cNvSpPr/>
            <p:nvPr/>
          </p:nvSpPr>
          <p:spPr>
            <a:xfrm>
              <a:off x="5427000" y="3355920"/>
              <a:ext cx="77760" cy="1420200"/>
            </a:xfrm>
            <a:custGeom>
              <a:avLst/>
              <a:gdLst/>
              <a:ahLst/>
              <a:rect l="l" t="t" r="r" b="b"/>
              <a:pathLst>
                <a:path w="78104" h="1420495">
                  <a:moveTo>
                    <a:pt x="0" y="1420368"/>
                  </a:moveTo>
                  <a:lnTo>
                    <a:pt x="77724" y="1420368"/>
                  </a:lnTo>
                  <a:moveTo>
                    <a:pt x="0" y="946403"/>
                  </a:moveTo>
                  <a:lnTo>
                    <a:pt x="77724" y="946403"/>
                  </a:lnTo>
                  <a:moveTo>
                    <a:pt x="0" y="473963"/>
                  </a:moveTo>
                  <a:lnTo>
                    <a:pt x="77724" y="473963"/>
                  </a:lnTo>
                  <a:moveTo>
                    <a:pt x="0" y="0"/>
                  </a:moveTo>
                  <a:lnTo>
                    <a:pt x="77724" y="0"/>
                  </a:lnTo>
                </a:path>
              </a:pathLst>
            </a:custGeom>
            <a:noFill/>
            <a:ln w="9000">
              <a:solidFill>
                <a:srgbClr val="d9d9d9"/>
              </a:solidFill>
              <a:round/>
            </a:ln>
          </p:spPr>
          <p:style>
            <a:lnRef idx="0"/>
            <a:fillRef idx="0"/>
            <a:effectRef idx="0"/>
            <a:fontRef idx="minor"/>
          </p:style>
        </p:sp>
        <p:sp>
          <p:nvSpPr>
            <p:cNvPr id="274" name="CustomShape 42"/>
            <p:cNvSpPr/>
            <p:nvPr/>
          </p:nvSpPr>
          <p:spPr>
            <a:xfrm>
              <a:off x="710280" y="2837520"/>
              <a:ext cx="4716360" cy="2660760"/>
            </a:xfrm>
            <a:custGeom>
              <a:avLst/>
              <a:gdLst/>
              <a:ahLst/>
              <a:rect l="l" t="t" r="r" b="b"/>
              <a:pathLst>
                <a:path w="4716780" h="2661285">
                  <a:moveTo>
                    <a:pt x="220980" y="0"/>
                  </a:moveTo>
                  <a:lnTo>
                    <a:pt x="0" y="0"/>
                  </a:lnTo>
                  <a:lnTo>
                    <a:pt x="0" y="44196"/>
                  </a:lnTo>
                  <a:lnTo>
                    <a:pt x="220980" y="44196"/>
                  </a:lnTo>
                  <a:lnTo>
                    <a:pt x="220980" y="0"/>
                  </a:lnTo>
                  <a:close/>
                  <a:moveTo>
                    <a:pt x="4716780" y="44196"/>
                  </a:moveTo>
                  <a:lnTo>
                    <a:pt x="4497324" y="44196"/>
                  </a:lnTo>
                  <a:lnTo>
                    <a:pt x="4497324" y="2660904"/>
                  </a:lnTo>
                  <a:lnTo>
                    <a:pt x="4716780" y="2660904"/>
                  </a:lnTo>
                  <a:lnTo>
                    <a:pt x="4716780" y="44196"/>
                  </a:lnTo>
                  <a:close/>
                </a:path>
              </a:pathLst>
            </a:custGeom>
            <a:solidFill>
              <a:srgbClr val="92d050"/>
            </a:solidFill>
            <a:ln>
              <a:noFill/>
            </a:ln>
          </p:spPr>
          <p:style>
            <a:lnRef idx="0"/>
            <a:fillRef idx="0"/>
            <a:effectRef idx="0"/>
            <a:fontRef idx="minor"/>
          </p:style>
        </p:sp>
        <p:sp>
          <p:nvSpPr>
            <p:cNvPr id="275" name="CustomShape 43"/>
            <p:cNvSpPr/>
            <p:nvPr/>
          </p:nvSpPr>
          <p:spPr>
            <a:xfrm>
              <a:off x="710280" y="2837520"/>
              <a:ext cx="220680" cy="43920"/>
            </a:xfrm>
            <a:custGeom>
              <a:avLst/>
              <a:gdLst/>
              <a:ahLst/>
              <a:rect l="l" t="t" r="r" b="b"/>
              <a:pathLst>
                <a:path w="220980" h="44450">
                  <a:moveTo>
                    <a:pt x="0" y="0"/>
                  </a:moveTo>
                  <a:lnTo>
                    <a:pt x="220979" y="0"/>
                  </a:lnTo>
                  <a:lnTo>
                    <a:pt x="220979" y="44196"/>
                  </a:lnTo>
                  <a:lnTo>
                    <a:pt x="0" y="44196"/>
                  </a:lnTo>
                  <a:lnTo>
                    <a:pt x="0" y="0"/>
                  </a:lnTo>
                  <a:close/>
                </a:path>
              </a:pathLst>
            </a:custGeom>
            <a:noFill/>
            <a:ln w="9000">
              <a:solidFill>
                <a:srgbClr val="000000"/>
              </a:solidFill>
              <a:round/>
            </a:ln>
          </p:spPr>
          <p:style>
            <a:lnRef idx="0"/>
            <a:fillRef idx="0"/>
            <a:effectRef idx="0"/>
            <a:fontRef idx="minor"/>
          </p:style>
        </p:sp>
        <p:sp>
          <p:nvSpPr>
            <p:cNvPr id="276" name="CustomShape 44"/>
            <p:cNvSpPr/>
            <p:nvPr/>
          </p:nvSpPr>
          <p:spPr>
            <a:xfrm>
              <a:off x="1085040" y="2881800"/>
              <a:ext cx="220680" cy="268200"/>
            </a:xfrm>
            <a:custGeom>
              <a:avLst/>
              <a:gdLst/>
              <a:ahLst/>
              <a:rect l="l" t="t" r="r" b="b"/>
              <a:pathLst>
                <a:path w="220980" h="268605">
                  <a:moveTo>
                    <a:pt x="220980" y="0"/>
                  </a:moveTo>
                  <a:lnTo>
                    <a:pt x="0" y="0"/>
                  </a:lnTo>
                  <a:lnTo>
                    <a:pt x="0" y="268224"/>
                  </a:lnTo>
                  <a:lnTo>
                    <a:pt x="220980" y="268224"/>
                  </a:lnTo>
                  <a:lnTo>
                    <a:pt x="220980" y="0"/>
                  </a:lnTo>
                  <a:close/>
                </a:path>
              </a:pathLst>
            </a:custGeom>
            <a:solidFill>
              <a:srgbClr val="92d050"/>
            </a:solidFill>
            <a:ln>
              <a:noFill/>
            </a:ln>
          </p:spPr>
          <p:style>
            <a:lnRef idx="0"/>
            <a:fillRef idx="0"/>
            <a:effectRef idx="0"/>
            <a:fontRef idx="minor"/>
          </p:style>
        </p:sp>
        <p:sp>
          <p:nvSpPr>
            <p:cNvPr id="277" name="CustomShape 45"/>
            <p:cNvSpPr/>
            <p:nvPr/>
          </p:nvSpPr>
          <p:spPr>
            <a:xfrm>
              <a:off x="633960" y="2881800"/>
              <a:ext cx="4870800" cy="2616480"/>
            </a:xfrm>
            <a:custGeom>
              <a:avLst/>
              <a:gdLst/>
              <a:ahLst/>
              <a:rect l="l" t="t" r="r" b="b"/>
              <a:pathLst>
                <a:path w="4871085" h="2616835">
                  <a:moveTo>
                    <a:pt x="451103" y="268224"/>
                  </a:moveTo>
                  <a:lnTo>
                    <a:pt x="672084" y="268224"/>
                  </a:lnTo>
                  <a:lnTo>
                    <a:pt x="672084" y="0"/>
                  </a:lnTo>
                  <a:lnTo>
                    <a:pt x="451103" y="0"/>
                  </a:lnTo>
                  <a:lnTo>
                    <a:pt x="451103" y="268224"/>
                  </a:lnTo>
                  <a:close/>
                  <a:moveTo>
                    <a:pt x="826007" y="598931"/>
                  </a:moveTo>
                  <a:lnTo>
                    <a:pt x="1046988" y="598931"/>
                  </a:lnTo>
                  <a:lnTo>
                    <a:pt x="1046988" y="0"/>
                  </a:lnTo>
                  <a:lnTo>
                    <a:pt x="826007" y="0"/>
                  </a:lnTo>
                  <a:lnTo>
                    <a:pt x="826007" y="598931"/>
                  </a:lnTo>
                  <a:close/>
                  <a:moveTo>
                    <a:pt x="1200911" y="780288"/>
                  </a:moveTo>
                  <a:lnTo>
                    <a:pt x="1421892" y="780288"/>
                  </a:lnTo>
                  <a:lnTo>
                    <a:pt x="1421892" y="0"/>
                  </a:lnTo>
                  <a:lnTo>
                    <a:pt x="1200911" y="0"/>
                  </a:lnTo>
                  <a:lnTo>
                    <a:pt x="1200911" y="780288"/>
                  </a:lnTo>
                  <a:close/>
                  <a:moveTo>
                    <a:pt x="1575816" y="900683"/>
                  </a:moveTo>
                  <a:lnTo>
                    <a:pt x="1795272" y="900683"/>
                  </a:lnTo>
                  <a:lnTo>
                    <a:pt x="1795272" y="0"/>
                  </a:lnTo>
                  <a:lnTo>
                    <a:pt x="1575816" y="0"/>
                  </a:lnTo>
                  <a:lnTo>
                    <a:pt x="1575816" y="900683"/>
                  </a:lnTo>
                  <a:close/>
                  <a:moveTo>
                    <a:pt x="1950720" y="1118615"/>
                  </a:moveTo>
                  <a:lnTo>
                    <a:pt x="2170176" y="1118615"/>
                  </a:lnTo>
                  <a:lnTo>
                    <a:pt x="2170176" y="0"/>
                  </a:lnTo>
                  <a:lnTo>
                    <a:pt x="1950720" y="0"/>
                  </a:lnTo>
                  <a:lnTo>
                    <a:pt x="1950720" y="1118615"/>
                  </a:lnTo>
                  <a:close/>
                  <a:moveTo>
                    <a:pt x="2325624" y="1248155"/>
                  </a:moveTo>
                  <a:lnTo>
                    <a:pt x="2545079" y="1248155"/>
                  </a:lnTo>
                  <a:lnTo>
                    <a:pt x="2545079" y="0"/>
                  </a:lnTo>
                  <a:lnTo>
                    <a:pt x="2325624" y="0"/>
                  </a:lnTo>
                  <a:lnTo>
                    <a:pt x="2325624" y="1248155"/>
                  </a:lnTo>
                  <a:close/>
                  <a:moveTo>
                    <a:pt x="2699004" y="1348739"/>
                  </a:moveTo>
                  <a:lnTo>
                    <a:pt x="2919983" y="1348739"/>
                  </a:lnTo>
                  <a:lnTo>
                    <a:pt x="2919983" y="0"/>
                  </a:lnTo>
                  <a:lnTo>
                    <a:pt x="2699004" y="0"/>
                  </a:lnTo>
                  <a:lnTo>
                    <a:pt x="2699004" y="1348739"/>
                  </a:lnTo>
                  <a:close/>
                  <a:moveTo>
                    <a:pt x="3073907" y="1399032"/>
                  </a:moveTo>
                  <a:lnTo>
                    <a:pt x="3294888" y="1399032"/>
                  </a:lnTo>
                  <a:lnTo>
                    <a:pt x="3294888" y="0"/>
                  </a:lnTo>
                  <a:lnTo>
                    <a:pt x="3073907" y="0"/>
                  </a:lnTo>
                  <a:lnTo>
                    <a:pt x="3073907" y="1399032"/>
                  </a:lnTo>
                  <a:close/>
                  <a:moveTo>
                    <a:pt x="3448812" y="1577339"/>
                  </a:moveTo>
                  <a:lnTo>
                    <a:pt x="3669791" y="1577339"/>
                  </a:lnTo>
                  <a:lnTo>
                    <a:pt x="3669791" y="0"/>
                  </a:lnTo>
                  <a:lnTo>
                    <a:pt x="3448812" y="0"/>
                  </a:lnTo>
                  <a:lnTo>
                    <a:pt x="3448812" y="1577339"/>
                  </a:lnTo>
                  <a:close/>
                  <a:moveTo>
                    <a:pt x="3823716" y="1583435"/>
                  </a:moveTo>
                  <a:lnTo>
                    <a:pt x="4044695" y="1583435"/>
                  </a:lnTo>
                  <a:lnTo>
                    <a:pt x="4044695" y="0"/>
                  </a:lnTo>
                  <a:lnTo>
                    <a:pt x="3823716" y="0"/>
                  </a:lnTo>
                  <a:lnTo>
                    <a:pt x="3823716" y="1583435"/>
                  </a:lnTo>
                  <a:close/>
                  <a:moveTo>
                    <a:pt x="4198620" y="2045208"/>
                  </a:moveTo>
                  <a:lnTo>
                    <a:pt x="4418076" y="2045208"/>
                  </a:lnTo>
                  <a:lnTo>
                    <a:pt x="4418076" y="0"/>
                  </a:lnTo>
                  <a:lnTo>
                    <a:pt x="4198620" y="0"/>
                  </a:lnTo>
                  <a:lnTo>
                    <a:pt x="4198620" y="2045208"/>
                  </a:lnTo>
                  <a:close/>
                  <a:moveTo>
                    <a:pt x="4573524" y="2616707"/>
                  </a:moveTo>
                  <a:lnTo>
                    <a:pt x="4792980" y="2616707"/>
                  </a:lnTo>
                  <a:lnTo>
                    <a:pt x="4792980" y="0"/>
                  </a:lnTo>
                  <a:lnTo>
                    <a:pt x="4573524" y="0"/>
                  </a:lnTo>
                  <a:lnTo>
                    <a:pt x="4573524" y="2616707"/>
                  </a:lnTo>
                  <a:close/>
                  <a:moveTo>
                    <a:pt x="0" y="0"/>
                  </a:moveTo>
                  <a:lnTo>
                    <a:pt x="4870704" y="0"/>
                  </a:lnTo>
                  <a:moveTo>
                    <a:pt x="0" y="0"/>
                  </a:moveTo>
                  <a:lnTo>
                    <a:pt x="0" y="56387"/>
                  </a:lnTo>
                  <a:moveTo>
                    <a:pt x="374903" y="0"/>
                  </a:moveTo>
                  <a:lnTo>
                    <a:pt x="374903" y="56387"/>
                  </a:lnTo>
                  <a:moveTo>
                    <a:pt x="749807" y="0"/>
                  </a:moveTo>
                  <a:lnTo>
                    <a:pt x="749807" y="56387"/>
                  </a:lnTo>
                  <a:moveTo>
                    <a:pt x="1123188" y="0"/>
                  </a:moveTo>
                  <a:lnTo>
                    <a:pt x="1123188" y="56387"/>
                  </a:lnTo>
                  <a:moveTo>
                    <a:pt x="1498092" y="0"/>
                  </a:moveTo>
                  <a:lnTo>
                    <a:pt x="1498092" y="56387"/>
                  </a:lnTo>
                  <a:moveTo>
                    <a:pt x="1872996" y="0"/>
                  </a:moveTo>
                  <a:lnTo>
                    <a:pt x="1872996" y="56387"/>
                  </a:lnTo>
                  <a:moveTo>
                    <a:pt x="2247900" y="0"/>
                  </a:moveTo>
                  <a:lnTo>
                    <a:pt x="2247900" y="56387"/>
                  </a:lnTo>
                  <a:moveTo>
                    <a:pt x="2622804" y="0"/>
                  </a:moveTo>
                  <a:lnTo>
                    <a:pt x="2622804" y="56387"/>
                  </a:lnTo>
                  <a:moveTo>
                    <a:pt x="2997707" y="0"/>
                  </a:moveTo>
                  <a:lnTo>
                    <a:pt x="2997707" y="56387"/>
                  </a:lnTo>
                  <a:moveTo>
                    <a:pt x="3371088" y="0"/>
                  </a:moveTo>
                  <a:lnTo>
                    <a:pt x="3371088" y="56387"/>
                  </a:lnTo>
                  <a:moveTo>
                    <a:pt x="3745991" y="0"/>
                  </a:moveTo>
                  <a:lnTo>
                    <a:pt x="3745991" y="56387"/>
                  </a:lnTo>
                  <a:moveTo>
                    <a:pt x="4120895" y="0"/>
                  </a:moveTo>
                  <a:lnTo>
                    <a:pt x="4120895" y="56387"/>
                  </a:lnTo>
                  <a:moveTo>
                    <a:pt x="4495800" y="0"/>
                  </a:moveTo>
                  <a:lnTo>
                    <a:pt x="4495800" y="56387"/>
                  </a:lnTo>
                  <a:moveTo>
                    <a:pt x="4870704" y="0"/>
                  </a:moveTo>
                  <a:lnTo>
                    <a:pt x="4870704" y="56387"/>
                  </a:lnTo>
                </a:path>
              </a:pathLst>
            </a:custGeom>
            <a:noFill/>
            <a:ln w="9000">
              <a:solidFill>
                <a:srgbClr val="000000"/>
              </a:solidFill>
              <a:round/>
            </a:ln>
          </p:spPr>
          <p:style>
            <a:lnRef idx="0"/>
            <a:fillRef idx="0"/>
            <a:effectRef idx="0"/>
            <a:fontRef idx="minor"/>
          </p:style>
        </p:sp>
        <p:sp>
          <p:nvSpPr>
            <p:cNvPr id="278" name="CustomShape 46"/>
            <p:cNvSpPr/>
            <p:nvPr/>
          </p:nvSpPr>
          <p:spPr>
            <a:xfrm>
              <a:off x="1134000" y="3102120"/>
              <a:ext cx="4245840" cy="721080"/>
            </a:xfrm>
            <a:custGeom>
              <a:avLst/>
              <a:gdLst/>
              <a:ahLst/>
              <a:rect l="l" t="t" r="r" b="b"/>
              <a:pathLst>
                <a:path w="4246245" h="721360">
                  <a:moveTo>
                    <a:pt x="124968" y="124968"/>
                  </a:moveTo>
                  <a:lnTo>
                    <a:pt x="62484" y="0"/>
                  </a:lnTo>
                  <a:lnTo>
                    <a:pt x="0" y="124968"/>
                  </a:lnTo>
                  <a:lnTo>
                    <a:pt x="124968" y="124968"/>
                  </a:lnTo>
                  <a:close/>
                  <a:moveTo>
                    <a:pt x="498322" y="720852"/>
                  </a:moveTo>
                  <a:lnTo>
                    <a:pt x="435851" y="595884"/>
                  </a:lnTo>
                  <a:lnTo>
                    <a:pt x="373367" y="720852"/>
                  </a:lnTo>
                  <a:lnTo>
                    <a:pt x="498322" y="720852"/>
                  </a:lnTo>
                  <a:close/>
                  <a:moveTo>
                    <a:pt x="873239" y="362712"/>
                  </a:moveTo>
                  <a:lnTo>
                    <a:pt x="810755" y="237744"/>
                  </a:lnTo>
                  <a:lnTo>
                    <a:pt x="748271" y="362712"/>
                  </a:lnTo>
                  <a:lnTo>
                    <a:pt x="873239" y="362712"/>
                  </a:lnTo>
                  <a:close/>
                  <a:moveTo>
                    <a:pt x="1248143" y="376428"/>
                  </a:moveTo>
                  <a:lnTo>
                    <a:pt x="1185659" y="251460"/>
                  </a:lnTo>
                  <a:lnTo>
                    <a:pt x="1123175" y="376428"/>
                  </a:lnTo>
                  <a:lnTo>
                    <a:pt x="1248143" y="376428"/>
                  </a:lnTo>
                  <a:close/>
                  <a:moveTo>
                    <a:pt x="1623047" y="379476"/>
                  </a:moveTo>
                  <a:lnTo>
                    <a:pt x="1560563" y="254508"/>
                  </a:lnTo>
                  <a:lnTo>
                    <a:pt x="1498079" y="379476"/>
                  </a:lnTo>
                  <a:lnTo>
                    <a:pt x="1623047" y="379476"/>
                  </a:lnTo>
                  <a:close/>
                  <a:moveTo>
                    <a:pt x="1997951" y="419100"/>
                  </a:moveTo>
                  <a:lnTo>
                    <a:pt x="1935467" y="294132"/>
                  </a:lnTo>
                  <a:lnTo>
                    <a:pt x="1872983" y="419100"/>
                  </a:lnTo>
                  <a:lnTo>
                    <a:pt x="1997951" y="419100"/>
                  </a:lnTo>
                  <a:close/>
                  <a:moveTo>
                    <a:pt x="2372855" y="632460"/>
                  </a:moveTo>
                  <a:lnTo>
                    <a:pt x="2310371" y="507492"/>
                  </a:lnTo>
                  <a:lnTo>
                    <a:pt x="2247887" y="632460"/>
                  </a:lnTo>
                  <a:lnTo>
                    <a:pt x="2372855" y="632460"/>
                  </a:lnTo>
                  <a:close/>
                  <a:moveTo>
                    <a:pt x="2747759" y="501408"/>
                  </a:moveTo>
                  <a:lnTo>
                    <a:pt x="2685275" y="376428"/>
                  </a:lnTo>
                  <a:lnTo>
                    <a:pt x="2622791" y="501408"/>
                  </a:lnTo>
                  <a:lnTo>
                    <a:pt x="2747759" y="501408"/>
                  </a:lnTo>
                  <a:close/>
                  <a:moveTo>
                    <a:pt x="3121139" y="297180"/>
                  </a:moveTo>
                  <a:lnTo>
                    <a:pt x="3058655" y="172212"/>
                  </a:lnTo>
                  <a:lnTo>
                    <a:pt x="2996171" y="297180"/>
                  </a:lnTo>
                  <a:lnTo>
                    <a:pt x="3121139" y="297180"/>
                  </a:lnTo>
                  <a:close/>
                  <a:moveTo>
                    <a:pt x="3496043" y="205740"/>
                  </a:moveTo>
                  <a:lnTo>
                    <a:pt x="3433559" y="80772"/>
                  </a:lnTo>
                  <a:lnTo>
                    <a:pt x="3371075" y="205740"/>
                  </a:lnTo>
                  <a:lnTo>
                    <a:pt x="3496043" y="205740"/>
                  </a:lnTo>
                  <a:close/>
                  <a:moveTo>
                    <a:pt x="3870947" y="458724"/>
                  </a:moveTo>
                  <a:lnTo>
                    <a:pt x="3808463" y="333756"/>
                  </a:lnTo>
                  <a:lnTo>
                    <a:pt x="3745979" y="458724"/>
                  </a:lnTo>
                  <a:lnTo>
                    <a:pt x="3870947" y="458724"/>
                  </a:lnTo>
                  <a:close/>
                  <a:moveTo>
                    <a:pt x="4245851" y="669036"/>
                  </a:moveTo>
                  <a:lnTo>
                    <a:pt x="4183367" y="544068"/>
                  </a:lnTo>
                  <a:lnTo>
                    <a:pt x="4120883" y="669036"/>
                  </a:lnTo>
                  <a:lnTo>
                    <a:pt x="4245851" y="669036"/>
                  </a:lnTo>
                  <a:close/>
                </a:path>
              </a:pathLst>
            </a:custGeom>
            <a:solidFill>
              <a:srgbClr val="000000"/>
            </a:solidFill>
            <a:ln>
              <a:noFill/>
            </a:ln>
          </p:spPr>
          <p:style>
            <a:lnRef idx="0"/>
            <a:fillRef idx="0"/>
            <a:effectRef idx="0"/>
            <a:fontRef idx="minor"/>
          </p:style>
        </p:sp>
        <p:sp>
          <p:nvSpPr>
            <p:cNvPr id="279" name="CustomShape 47"/>
            <p:cNvSpPr/>
            <p:nvPr/>
          </p:nvSpPr>
          <p:spPr>
            <a:xfrm>
              <a:off x="1120320" y="3015000"/>
              <a:ext cx="151920" cy="151920"/>
            </a:xfrm>
            <a:custGeom>
              <a:avLst/>
              <a:gdLst/>
              <a:ahLst/>
              <a:rect l="l" t="t" r="r" b="b"/>
              <a:pathLst>
                <a:path w="152400" h="152400">
                  <a:moveTo>
                    <a:pt x="76200" y="0"/>
                  </a:moveTo>
                  <a:lnTo>
                    <a:pt x="46537" y="5994"/>
                  </a:lnTo>
                  <a:lnTo>
                    <a:pt x="22317" y="22336"/>
                  </a:lnTo>
                  <a:lnTo>
                    <a:pt x="5987" y="46559"/>
                  </a:lnTo>
                  <a:lnTo>
                    <a:pt x="0" y="76200"/>
                  </a:lnTo>
                  <a:lnTo>
                    <a:pt x="5987" y="105840"/>
                  </a:lnTo>
                  <a:lnTo>
                    <a:pt x="22317" y="130063"/>
                  </a:lnTo>
                  <a:lnTo>
                    <a:pt x="46537" y="146405"/>
                  </a:lnTo>
                  <a:lnTo>
                    <a:pt x="76200" y="152400"/>
                  </a:lnTo>
                  <a:lnTo>
                    <a:pt x="105854" y="146405"/>
                  </a:lnTo>
                  <a:lnTo>
                    <a:pt x="130071" y="130063"/>
                  </a:lnTo>
                  <a:lnTo>
                    <a:pt x="146399" y="105840"/>
                  </a:lnTo>
                  <a:lnTo>
                    <a:pt x="152387" y="76200"/>
                  </a:lnTo>
                  <a:lnTo>
                    <a:pt x="146399" y="46559"/>
                  </a:lnTo>
                  <a:lnTo>
                    <a:pt x="130071" y="22336"/>
                  </a:lnTo>
                  <a:lnTo>
                    <a:pt x="105854" y="5994"/>
                  </a:lnTo>
                  <a:lnTo>
                    <a:pt x="76200" y="0"/>
                  </a:lnTo>
                  <a:close/>
                </a:path>
              </a:pathLst>
            </a:custGeom>
            <a:solidFill>
              <a:srgbClr val="ffffff"/>
            </a:solidFill>
            <a:ln>
              <a:noFill/>
            </a:ln>
          </p:spPr>
          <p:style>
            <a:lnRef idx="0"/>
            <a:fillRef idx="0"/>
            <a:effectRef idx="0"/>
            <a:fontRef idx="minor"/>
          </p:style>
        </p:sp>
        <p:sp>
          <p:nvSpPr>
            <p:cNvPr id="280" name="CustomShape 48"/>
            <p:cNvSpPr/>
            <p:nvPr/>
          </p:nvSpPr>
          <p:spPr>
            <a:xfrm>
              <a:off x="1120320" y="3015000"/>
              <a:ext cx="151920" cy="151920"/>
            </a:xfrm>
            <a:custGeom>
              <a:avLst/>
              <a:gdLst/>
              <a:ahLst/>
              <a:rect l="l" t="t" r="r" b="b"/>
              <a:pathLst>
                <a:path w="152400" h="152400">
                  <a:moveTo>
                    <a:pt x="152387" y="76200"/>
                  </a:moveTo>
                  <a:lnTo>
                    <a:pt x="146399" y="105840"/>
                  </a:lnTo>
                  <a:lnTo>
                    <a:pt x="130071" y="130063"/>
                  </a:lnTo>
                  <a:lnTo>
                    <a:pt x="105854" y="146405"/>
                  </a:lnTo>
                  <a:lnTo>
                    <a:pt x="76200" y="152400"/>
                  </a:lnTo>
                  <a:lnTo>
                    <a:pt x="46537" y="146405"/>
                  </a:lnTo>
                  <a:lnTo>
                    <a:pt x="22317" y="130063"/>
                  </a:lnTo>
                  <a:lnTo>
                    <a:pt x="5987" y="105840"/>
                  </a:lnTo>
                  <a:lnTo>
                    <a:pt x="0" y="76200"/>
                  </a:lnTo>
                  <a:lnTo>
                    <a:pt x="5987" y="46559"/>
                  </a:lnTo>
                  <a:lnTo>
                    <a:pt x="22317" y="22336"/>
                  </a:lnTo>
                  <a:lnTo>
                    <a:pt x="46537" y="5994"/>
                  </a:lnTo>
                  <a:lnTo>
                    <a:pt x="76200" y="0"/>
                  </a:lnTo>
                  <a:lnTo>
                    <a:pt x="105854" y="5994"/>
                  </a:lnTo>
                  <a:lnTo>
                    <a:pt x="130071" y="22336"/>
                  </a:lnTo>
                  <a:lnTo>
                    <a:pt x="146399" y="46559"/>
                  </a:lnTo>
                  <a:lnTo>
                    <a:pt x="152387" y="76200"/>
                  </a:lnTo>
                  <a:close/>
                </a:path>
              </a:pathLst>
            </a:custGeom>
            <a:noFill/>
            <a:ln w="9000">
              <a:solidFill>
                <a:srgbClr val="000000"/>
              </a:solidFill>
              <a:round/>
            </a:ln>
          </p:spPr>
          <p:style>
            <a:lnRef idx="0"/>
            <a:fillRef idx="0"/>
            <a:effectRef idx="0"/>
            <a:fontRef idx="minor"/>
          </p:style>
        </p:sp>
        <p:sp>
          <p:nvSpPr>
            <p:cNvPr id="281" name="CustomShape 49"/>
            <p:cNvSpPr/>
            <p:nvPr/>
          </p:nvSpPr>
          <p:spPr>
            <a:xfrm>
              <a:off x="1489320" y="3409920"/>
              <a:ext cx="161280" cy="161280"/>
            </a:xfrm>
            <a:prstGeom prst="rect">
              <a:avLst/>
            </a:prstGeom>
            <a:blipFill rotWithShape="0">
              <a:blip r:embed="rId1"/>
              <a:stretch>
                <a:fillRect/>
              </a:stretch>
            </a:blipFill>
            <a:ln>
              <a:noFill/>
            </a:ln>
          </p:spPr>
          <p:style>
            <a:lnRef idx="0"/>
            <a:fillRef idx="0"/>
            <a:effectRef idx="0"/>
            <a:fontRef idx="minor"/>
          </p:style>
        </p:sp>
        <p:sp>
          <p:nvSpPr>
            <p:cNvPr id="282" name="CustomShape 50"/>
            <p:cNvSpPr/>
            <p:nvPr/>
          </p:nvSpPr>
          <p:spPr>
            <a:xfrm>
              <a:off x="1868760" y="3197880"/>
              <a:ext cx="151920" cy="151920"/>
            </a:xfrm>
            <a:custGeom>
              <a:avLst/>
              <a:gdLst/>
              <a:ahLst/>
              <a:rect l="l" t="t" r="r" b="b"/>
              <a:pathLst>
                <a:path w="152400" h="152400">
                  <a:moveTo>
                    <a:pt x="76200" y="0"/>
                  </a:moveTo>
                  <a:lnTo>
                    <a:pt x="46559" y="5994"/>
                  </a:lnTo>
                  <a:lnTo>
                    <a:pt x="22336" y="22336"/>
                  </a:lnTo>
                  <a:lnTo>
                    <a:pt x="5994" y="46559"/>
                  </a:lnTo>
                  <a:lnTo>
                    <a:pt x="0" y="76200"/>
                  </a:lnTo>
                  <a:lnTo>
                    <a:pt x="5994" y="105840"/>
                  </a:lnTo>
                  <a:lnTo>
                    <a:pt x="22336" y="130063"/>
                  </a:lnTo>
                  <a:lnTo>
                    <a:pt x="46559" y="146405"/>
                  </a:lnTo>
                  <a:lnTo>
                    <a:pt x="76200" y="152400"/>
                  </a:lnTo>
                  <a:lnTo>
                    <a:pt x="105840" y="146405"/>
                  </a:lnTo>
                  <a:lnTo>
                    <a:pt x="130063" y="130063"/>
                  </a:lnTo>
                  <a:lnTo>
                    <a:pt x="146405" y="105840"/>
                  </a:lnTo>
                  <a:lnTo>
                    <a:pt x="152400" y="76200"/>
                  </a:lnTo>
                  <a:lnTo>
                    <a:pt x="146405" y="46559"/>
                  </a:lnTo>
                  <a:lnTo>
                    <a:pt x="130063" y="22336"/>
                  </a:lnTo>
                  <a:lnTo>
                    <a:pt x="105840" y="5994"/>
                  </a:lnTo>
                  <a:lnTo>
                    <a:pt x="76200" y="0"/>
                  </a:lnTo>
                  <a:close/>
                </a:path>
              </a:pathLst>
            </a:custGeom>
            <a:solidFill>
              <a:srgbClr val="ffffff"/>
            </a:solidFill>
            <a:ln>
              <a:noFill/>
            </a:ln>
          </p:spPr>
          <p:style>
            <a:lnRef idx="0"/>
            <a:fillRef idx="0"/>
            <a:effectRef idx="0"/>
            <a:fontRef idx="minor"/>
          </p:style>
        </p:sp>
        <p:sp>
          <p:nvSpPr>
            <p:cNvPr id="283" name="CustomShape 51"/>
            <p:cNvSpPr/>
            <p:nvPr/>
          </p:nvSpPr>
          <p:spPr>
            <a:xfrm>
              <a:off x="1868760" y="3197880"/>
              <a:ext cx="151920" cy="151920"/>
            </a:xfrm>
            <a:custGeom>
              <a:avLst/>
              <a:gdLst/>
              <a:ahLst/>
              <a:rect l="l" t="t" r="r" b="b"/>
              <a:pathLst>
                <a:path w="152400" h="152400">
                  <a:moveTo>
                    <a:pt x="152400" y="76200"/>
                  </a:moveTo>
                  <a:lnTo>
                    <a:pt x="146405" y="105840"/>
                  </a:lnTo>
                  <a:lnTo>
                    <a:pt x="130063" y="130063"/>
                  </a:lnTo>
                  <a:lnTo>
                    <a:pt x="105840" y="146405"/>
                  </a:lnTo>
                  <a:lnTo>
                    <a:pt x="76200" y="152400"/>
                  </a:lnTo>
                  <a:lnTo>
                    <a:pt x="46559" y="146405"/>
                  </a:lnTo>
                  <a:lnTo>
                    <a:pt x="22336" y="130063"/>
                  </a:lnTo>
                  <a:lnTo>
                    <a:pt x="5994" y="105840"/>
                  </a:lnTo>
                  <a:lnTo>
                    <a:pt x="0" y="76200"/>
                  </a:lnTo>
                  <a:lnTo>
                    <a:pt x="5994" y="46559"/>
                  </a:lnTo>
                  <a:lnTo>
                    <a:pt x="22336" y="22336"/>
                  </a:lnTo>
                  <a:lnTo>
                    <a:pt x="46559" y="5994"/>
                  </a:lnTo>
                  <a:lnTo>
                    <a:pt x="76200" y="0"/>
                  </a:lnTo>
                  <a:lnTo>
                    <a:pt x="105840" y="5994"/>
                  </a:lnTo>
                  <a:lnTo>
                    <a:pt x="130063" y="22336"/>
                  </a:lnTo>
                  <a:lnTo>
                    <a:pt x="146405" y="46559"/>
                  </a:lnTo>
                  <a:lnTo>
                    <a:pt x="152400" y="76200"/>
                  </a:lnTo>
                  <a:close/>
                </a:path>
              </a:pathLst>
            </a:custGeom>
            <a:noFill/>
            <a:ln w="9000">
              <a:solidFill>
                <a:srgbClr val="000000"/>
              </a:solidFill>
              <a:round/>
            </a:ln>
          </p:spPr>
          <p:style>
            <a:lnRef idx="0"/>
            <a:fillRef idx="0"/>
            <a:effectRef idx="0"/>
            <a:fontRef idx="minor"/>
          </p:style>
        </p:sp>
        <p:sp>
          <p:nvSpPr>
            <p:cNvPr id="284" name="CustomShape 52"/>
            <p:cNvSpPr/>
            <p:nvPr/>
          </p:nvSpPr>
          <p:spPr>
            <a:xfrm>
              <a:off x="2613960" y="3120120"/>
              <a:ext cx="161280" cy="161280"/>
            </a:xfrm>
            <a:prstGeom prst="rect">
              <a:avLst/>
            </a:prstGeom>
            <a:blipFill rotWithShape="0">
              <a:blip r:embed="rId2"/>
              <a:stretch>
                <a:fillRect/>
              </a:stretch>
            </a:blipFill>
            <a:ln>
              <a:noFill/>
            </a:ln>
          </p:spPr>
          <p:style>
            <a:lnRef idx="0"/>
            <a:fillRef idx="0"/>
            <a:effectRef idx="0"/>
            <a:fontRef idx="minor"/>
          </p:style>
        </p:sp>
        <p:sp>
          <p:nvSpPr>
            <p:cNvPr id="285" name="CustomShape 53"/>
            <p:cNvSpPr/>
            <p:nvPr/>
          </p:nvSpPr>
          <p:spPr>
            <a:xfrm>
              <a:off x="2988720" y="3047040"/>
              <a:ext cx="161280" cy="161280"/>
            </a:xfrm>
            <a:prstGeom prst="rect">
              <a:avLst/>
            </a:prstGeom>
            <a:blipFill rotWithShape="0">
              <a:blip r:embed="rId3"/>
              <a:stretch>
                <a:fillRect/>
              </a:stretch>
            </a:blipFill>
            <a:ln>
              <a:noFill/>
            </a:ln>
          </p:spPr>
          <p:style>
            <a:lnRef idx="0"/>
            <a:fillRef idx="0"/>
            <a:effectRef idx="0"/>
            <a:fontRef idx="minor"/>
          </p:style>
        </p:sp>
        <p:sp>
          <p:nvSpPr>
            <p:cNvPr id="286" name="CustomShape 54"/>
            <p:cNvSpPr/>
            <p:nvPr/>
          </p:nvSpPr>
          <p:spPr>
            <a:xfrm>
              <a:off x="3363840" y="3318480"/>
              <a:ext cx="161280" cy="161280"/>
            </a:xfrm>
            <a:prstGeom prst="rect">
              <a:avLst/>
            </a:prstGeom>
            <a:blipFill rotWithShape="0">
              <a:blip r:embed="rId4"/>
              <a:stretch>
                <a:fillRect/>
              </a:stretch>
            </a:blipFill>
            <a:ln>
              <a:noFill/>
            </a:ln>
          </p:spPr>
          <p:style>
            <a:lnRef idx="0"/>
            <a:fillRef idx="0"/>
            <a:effectRef idx="0"/>
            <a:fontRef idx="minor"/>
          </p:style>
        </p:sp>
        <p:sp>
          <p:nvSpPr>
            <p:cNvPr id="287" name="CustomShape 55"/>
            <p:cNvSpPr/>
            <p:nvPr/>
          </p:nvSpPr>
          <p:spPr>
            <a:xfrm>
              <a:off x="3743280" y="3351960"/>
              <a:ext cx="151920" cy="151920"/>
            </a:xfrm>
            <a:custGeom>
              <a:avLst/>
              <a:gdLst/>
              <a:ahLst/>
              <a:rect l="l" t="t" r="r" b="b"/>
              <a:pathLst>
                <a:path w="152400" h="152400">
                  <a:moveTo>
                    <a:pt x="76200" y="0"/>
                  </a:moveTo>
                  <a:lnTo>
                    <a:pt x="46559" y="5994"/>
                  </a:lnTo>
                  <a:lnTo>
                    <a:pt x="22336" y="22336"/>
                  </a:lnTo>
                  <a:lnTo>
                    <a:pt x="5994" y="46559"/>
                  </a:lnTo>
                  <a:lnTo>
                    <a:pt x="0" y="76200"/>
                  </a:lnTo>
                  <a:lnTo>
                    <a:pt x="5994" y="105840"/>
                  </a:lnTo>
                  <a:lnTo>
                    <a:pt x="22336" y="130063"/>
                  </a:lnTo>
                  <a:lnTo>
                    <a:pt x="46559" y="146405"/>
                  </a:lnTo>
                  <a:lnTo>
                    <a:pt x="76200" y="152400"/>
                  </a:lnTo>
                  <a:lnTo>
                    <a:pt x="105840" y="146405"/>
                  </a:lnTo>
                  <a:lnTo>
                    <a:pt x="130063" y="130063"/>
                  </a:lnTo>
                  <a:lnTo>
                    <a:pt x="146405" y="105840"/>
                  </a:lnTo>
                  <a:lnTo>
                    <a:pt x="152400" y="76200"/>
                  </a:lnTo>
                  <a:lnTo>
                    <a:pt x="146405" y="46559"/>
                  </a:lnTo>
                  <a:lnTo>
                    <a:pt x="130063" y="22336"/>
                  </a:lnTo>
                  <a:lnTo>
                    <a:pt x="105840" y="5994"/>
                  </a:lnTo>
                  <a:lnTo>
                    <a:pt x="76200" y="0"/>
                  </a:lnTo>
                  <a:close/>
                </a:path>
              </a:pathLst>
            </a:custGeom>
            <a:solidFill>
              <a:srgbClr val="ffffff"/>
            </a:solidFill>
            <a:ln>
              <a:noFill/>
            </a:ln>
          </p:spPr>
          <p:style>
            <a:lnRef idx="0"/>
            <a:fillRef idx="0"/>
            <a:effectRef idx="0"/>
            <a:fontRef idx="minor"/>
          </p:style>
        </p:sp>
        <p:sp>
          <p:nvSpPr>
            <p:cNvPr id="288" name="CustomShape 56"/>
            <p:cNvSpPr/>
            <p:nvPr/>
          </p:nvSpPr>
          <p:spPr>
            <a:xfrm>
              <a:off x="3743280" y="3351960"/>
              <a:ext cx="151920" cy="151920"/>
            </a:xfrm>
            <a:custGeom>
              <a:avLst/>
              <a:gdLst/>
              <a:ahLst/>
              <a:rect l="l" t="t" r="r" b="b"/>
              <a:pathLst>
                <a:path w="152400" h="152400">
                  <a:moveTo>
                    <a:pt x="152400" y="76200"/>
                  </a:moveTo>
                  <a:lnTo>
                    <a:pt x="146405" y="105840"/>
                  </a:lnTo>
                  <a:lnTo>
                    <a:pt x="130063" y="130063"/>
                  </a:lnTo>
                  <a:lnTo>
                    <a:pt x="105840" y="146405"/>
                  </a:lnTo>
                  <a:lnTo>
                    <a:pt x="76200" y="152400"/>
                  </a:lnTo>
                  <a:lnTo>
                    <a:pt x="46559" y="146405"/>
                  </a:lnTo>
                  <a:lnTo>
                    <a:pt x="22336" y="130063"/>
                  </a:lnTo>
                  <a:lnTo>
                    <a:pt x="5994" y="105840"/>
                  </a:lnTo>
                  <a:lnTo>
                    <a:pt x="0" y="76200"/>
                  </a:lnTo>
                  <a:lnTo>
                    <a:pt x="5994" y="46559"/>
                  </a:lnTo>
                  <a:lnTo>
                    <a:pt x="22336" y="22336"/>
                  </a:lnTo>
                  <a:lnTo>
                    <a:pt x="46559" y="5994"/>
                  </a:lnTo>
                  <a:lnTo>
                    <a:pt x="76200" y="0"/>
                  </a:lnTo>
                  <a:lnTo>
                    <a:pt x="105840" y="5994"/>
                  </a:lnTo>
                  <a:lnTo>
                    <a:pt x="130063" y="22336"/>
                  </a:lnTo>
                  <a:lnTo>
                    <a:pt x="146405" y="46559"/>
                  </a:lnTo>
                  <a:lnTo>
                    <a:pt x="152400" y="76200"/>
                  </a:lnTo>
                  <a:close/>
                </a:path>
              </a:pathLst>
            </a:custGeom>
            <a:noFill/>
            <a:ln w="9000">
              <a:solidFill>
                <a:srgbClr val="000000"/>
              </a:solidFill>
              <a:round/>
            </a:ln>
          </p:spPr>
          <p:style>
            <a:lnRef idx="0"/>
            <a:fillRef idx="0"/>
            <a:effectRef idx="0"/>
            <a:fontRef idx="minor"/>
          </p:style>
        </p:sp>
        <p:sp>
          <p:nvSpPr>
            <p:cNvPr id="289" name="CustomShape 57"/>
            <p:cNvSpPr/>
            <p:nvPr/>
          </p:nvSpPr>
          <p:spPr>
            <a:xfrm>
              <a:off x="4116600" y="3098880"/>
              <a:ext cx="151920" cy="151920"/>
            </a:xfrm>
            <a:custGeom>
              <a:avLst/>
              <a:gdLst/>
              <a:ahLst/>
              <a:rect l="l" t="t" r="r" b="b"/>
              <a:pathLst>
                <a:path w="152400" h="152400">
                  <a:moveTo>
                    <a:pt x="76200" y="0"/>
                  </a:moveTo>
                  <a:lnTo>
                    <a:pt x="46559" y="5994"/>
                  </a:lnTo>
                  <a:lnTo>
                    <a:pt x="22336" y="22336"/>
                  </a:lnTo>
                  <a:lnTo>
                    <a:pt x="5994" y="46559"/>
                  </a:lnTo>
                  <a:lnTo>
                    <a:pt x="0" y="76200"/>
                  </a:lnTo>
                  <a:lnTo>
                    <a:pt x="5994" y="105840"/>
                  </a:lnTo>
                  <a:lnTo>
                    <a:pt x="22336" y="130063"/>
                  </a:lnTo>
                  <a:lnTo>
                    <a:pt x="46559" y="146405"/>
                  </a:lnTo>
                  <a:lnTo>
                    <a:pt x="76200" y="152400"/>
                  </a:lnTo>
                  <a:lnTo>
                    <a:pt x="105840" y="146405"/>
                  </a:lnTo>
                  <a:lnTo>
                    <a:pt x="130063" y="130063"/>
                  </a:lnTo>
                  <a:lnTo>
                    <a:pt x="146405" y="105840"/>
                  </a:lnTo>
                  <a:lnTo>
                    <a:pt x="152400" y="76200"/>
                  </a:lnTo>
                  <a:lnTo>
                    <a:pt x="146405" y="46559"/>
                  </a:lnTo>
                  <a:lnTo>
                    <a:pt x="130063" y="22336"/>
                  </a:lnTo>
                  <a:lnTo>
                    <a:pt x="105840" y="5994"/>
                  </a:lnTo>
                  <a:lnTo>
                    <a:pt x="76200" y="0"/>
                  </a:lnTo>
                  <a:close/>
                </a:path>
              </a:pathLst>
            </a:custGeom>
            <a:solidFill>
              <a:srgbClr val="ffffff"/>
            </a:solidFill>
            <a:ln>
              <a:noFill/>
            </a:ln>
          </p:spPr>
          <p:style>
            <a:lnRef idx="0"/>
            <a:fillRef idx="0"/>
            <a:effectRef idx="0"/>
            <a:fontRef idx="minor"/>
          </p:style>
        </p:sp>
        <p:sp>
          <p:nvSpPr>
            <p:cNvPr id="290" name="CustomShape 58"/>
            <p:cNvSpPr/>
            <p:nvPr/>
          </p:nvSpPr>
          <p:spPr>
            <a:xfrm>
              <a:off x="4116600" y="3098880"/>
              <a:ext cx="151920" cy="151920"/>
            </a:xfrm>
            <a:custGeom>
              <a:avLst/>
              <a:gdLst/>
              <a:ahLst/>
              <a:rect l="l" t="t" r="r" b="b"/>
              <a:pathLst>
                <a:path w="152400" h="152400">
                  <a:moveTo>
                    <a:pt x="152400" y="76200"/>
                  </a:moveTo>
                  <a:lnTo>
                    <a:pt x="146405" y="105840"/>
                  </a:lnTo>
                  <a:lnTo>
                    <a:pt x="130063" y="130063"/>
                  </a:lnTo>
                  <a:lnTo>
                    <a:pt x="105840" y="146405"/>
                  </a:lnTo>
                  <a:lnTo>
                    <a:pt x="76200" y="152400"/>
                  </a:lnTo>
                  <a:lnTo>
                    <a:pt x="46559" y="146405"/>
                  </a:lnTo>
                  <a:lnTo>
                    <a:pt x="22336" y="130063"/>
                  </a:lnTo>
                  <a:lnTo>
                    <a:pt x="5994" y="105840"/>
                  </a:lnTo>
                  <a:lnTo>
                    <a:pt x="0" y="76200"/>
                  </a:lnTo>
                  <a:lnTo>
                    <a:pt x="5994" y="46559"/>
                  </a:lnTo>
                  <a:lnTo>
                    <a:pt x="22336" y="22336"/>
                  </a:lnTo>
                  <a:lnTo>
                    <a:pt x="46559" y="5994"/>
                  </a:lnTo>
                  <a:lnTo>
                    <a:pt x="76200" y="0"/>
                  </a:lnTo>
                  <a:lnTo>
                    <a:pt x="105840" y="5994"/>
                  </a:lnTo>
                  <a:lnTo>
                    <a:pt x="130063" y="22336"/>
                  </a:lnTo>
                  <a:lnTo>
                    <a:pt x="146405" y="46559"/>
                  </a:lnTo>
                  <a:lnTo>
                    <a:pt x="152400" y="76200"/>
                  </a:lnTo>
                  <a:close/>
                </a:path>
              </a:pathLst>
            </a:custGeom>
            <a:noFill/>
            <a:ln w="9000">
              <a:solidFill>
                <a:srgbClr val="000000"/>
              </a:solidFill>
              <a:round/>
            </a:ln>
          </p:spPr>
          <p:style>
            <a:lnRef idx="0"/>
            <a:fillRef idx="0"/>
            <a:effectRef idx="0"/>
            <a:fontRef idx="minor"/>
          </p:style>
        </p:sp>
        <p:sp>
          <p:nvSpPr>
            <p:cNvPr id="291" name="CustomShape 59"/>
            <p:cNvSpPr/>
            <p:nvPr/>
          </p:nvSpPr>
          <p:spPr>
            <a:xfrm>
              <a:off x="4487040" y="2855160"/>
              <a:ext cx="161280" cy="161280"/>
            </a:xfrm>
            <a:prstGeom prst="rect">
              <a:avLst/>
            </a:prstGeom>
            <a:blipFill rotWithShape="0">
              <a:blip r:embed="rId5"/>
              <a:stretch>
                <a:fillRect/>
              </a:stretch>
            </a:blipFill>
            <a:ln>
              <a:noFill/>
            </a:ln>
          </p:spPr>
          <p:style>
            <a:lnRef idx="0"/>
            <a:fillRef idx="0"/>
            <a:effectRef idx="0"/>
            <a:fontRef idx="minor"/>
          </p:style>
        </p:sp>
        <p:sp>
          <p:nvSpPr>
            <p:cNvPr id="292" name="CustomShape 60"/>
            <p:cNvSpPr/>
            <p:nvPr/>
          </p:nvSpPr>
          <p:spPr>
            <a:xfrm>
              <a:off x="4861800" y="3114000"/>
              <a:ext cx="161280" cy="161280"/>
            </a:xfrm>
            <a:prstGeom prst="rect">
              <a:avLst/>
            </a:prstGeom>
            <a:blipFill rotWithShape="0">
              <a:blip r:embed="rId6"/>
              <a:stretch>
                <a:fillRect/>
              </a:stretch>
            </a:blipFill>
            <a:ln>
              <a:noFill/>
            </a:ln>
          </p:spPr>
          <p:style>
            <a:lnRef idx="0"/>
            <a:fillRef idx="0"/>
            <a:effectRef idx="0"/>
            <a:fontRef idx="minor"/>
          </p:style>
        </p:sp>
        <p:sp>
          <p:nvSpPr>
            <p:cNvPr id="293" name="CustomShape 61"/>
            <p:cNvSpPr/>
            <p:nvPr/>
          </p:nvSpPr>
          <p:spPr>
            <a:xfrm>
              <a:off x="5236560" y="3270960"/>
              <a:ext cx="161280" cy="161280"/>
            </a:xfrm>
            <a:prstGeom prst="rect">
              <a:avLst/>
            </a:prstGeom>
            <a:blipFill rotWithShape="0">
              <a:blip r:embed="rId7"/>
              <a:stretch>
                <a:fillRect/>
              </a:stretch>
            </a:blipFill>
            <a:ln>
              <a:noFill/>
            </a:ln>
          </p:spPr>
          <p:style>
            <a:lnRef idx="0"/>
            <a:fillRef idx="0"/>
            <a:effectRef idx="0"/>
            <a:fontRef idx="minor"/>
          </p:style>
        </p:sp>
        <p:sp>
          <p:nvSpPr>
            <p:cNvPr id="294" name="CustomShape 62"/>
            <p:cNvSpPr/>
            <p:nvPr/>
          </p:nvSpPr>
          <p:spPr>
            <a:xfrm>
              <a:off x="1135440" y="4564440"/>
              <a:ext cx="105120" cy="105120"/>
            </a:xfrm>
            <a:custGeom>
              <a:avLst/>
              <a:gdLst/>
              <a:ahLst/>
              <a:rect l="l" t="t" r="r" b="b"/>
              <a:pathLst>
                <a:path w="105409" h="105410">
                  <a:moveTo>
                    <a:pt x="105156" y="0"/>
                  </a:moveTo>
                  <a:lnTo>
                    <a:pt x="0" y="0"/>
                  </a:lnTo>
                  <a:lnTo>
                    <a:pt x="0" y="105156"/>
                  </a:lnTo>
                  <a:lnTo>
                    <a:pt x="105156" y="105156"/>
                  </a:lnTo>
                  <a:lnTo>
                    <a:pt x="105156" y="0"/>
                  </a:lnTo>
                  <a:close/>
                </a:path>
              </a:pathLst>
            </a:custGeom>
            <a:solidFill>
              <a:srgbClr val="92d050"/>
            </a:solidFill>
            <a:ln>
              <a:noFill/>
            </a:ln>
          </p:spPr>
          <p:style>
            <a:lnRef idx="0"/>
            <a:fillRef idx="0"/>
            <a:effectRef idx="0"/>
            <a:fontRef idx="minor"/>
          </p:style>
        </p:sp>
        <p:sp>
          <p:nvSpPr>
            <p:cNvPr id="295" name="CustomShape 63"/>
            <p:cNvSpPr/>
            <p:nvPr/>
          </p:nvSpPr>
          <p:spPr>
            <a:xfrm>
              <a:off x="1135440" y="4564440"/>
              <a:ext cx="105120" cy="105120"/>
            </a:xfrm>
            <a:custGeom>
              <a:avLst/>
              <a:gdLst/>
              <a:ahLst/>
              <a:rect l="l" t="t" r="r" b="b"/>
              <a:pathLst>
                <a:path w="105409" h="105410">
                  <a:moveTo>
                    <a:pt x="0" y="105156"/>
                  </a:moveTo>
                  <a:lnTo>
                    <a:pt x="105156" y="105156"/>
                  </a:lnTo>
                  <a:lnTo>
                    <a:pt x="105156" y="0"/>
                  </a:lnTo>
                  <a:lnTo>
                    <a:pt x="0" y="0"/>
                  </a:lnTo>
                  <a:lnTo>
                    <a:pt x="0" y="105156"/>
                  </a:lnTo>
                  <a:close/>
                </a:path>
              </a:pathLst>
            </a:custGeom>
            <a:noFill/>
            <a:ln w="9000">
              <a:solidFill>
                <a:srgbClr val="000000"/>
              </a:solidFill>
              <a:round/>
            </a:ln>
          </p:spPr>
          <p:style>
            <a:lnRef idx="0"/>
            <a:fillRef idx="0"/>
            <a:effectRef idx="0"/>
            <a:fontRef idx="minor"/>
          </p:style>
        </p:sp>
      </p:grpSp>
      <p:sp>
        <p:nvSpPr>
          <p:cNvPr id="296" name="CustomShape 64"/>
          <p:cNvSpPr/>
          <p:nvPr/>
        </p:nvSpPr>
        <p:spPr>
          <a:xfrm>
            <a:off x="633960" y="2409480"/>
            <a:ext cx="4870800" cy="360"/>
          </a:xfrm>
          <a:custGeom>
            <a:avLst/>
            <a:gdLst/>
            <a:ahLst/>
            <a:rect l="l" t="t" r="r" b="b"/>
            <a:pathLst>
              <a:path w="4871085" h="0">
                <a:moveTo>
                  <a:pt x="0" y="0"/>
                </a:moveTo>
                <a:lnTo>
                  <a:pt x="4870704" y="0"/>
                </a:lnTo>
              </a:path>
            </a:pathLst>
          </a:custGeom>
          <a:noFill/>
          <a:ln w="9000">
            <a:solidFill>
              <a:srgbClr val="d9d9d9"/>
            </a:solidFill>
            <a:round/>
          </a:ln>
        </p:spPr>
        <p:style>
          <a:lnRef idx="0"/>
          <a:fillRef idx="0"/>
          <a:effectRef idx="0"/>
          <a:fontRef idx="minor"/>
        </p:style>
      </p:sp>
      <p:grpSp>
        <p:nvGrpSpPr>
          <p:cNvPr id="297" name="Group 65"/>
          <p:cNvGrpSpPr/>
          <p:nvPr/>
        </p:nvGrpSpPr>
        <p:grpSpPr>
          <a:xfrm>
            <a:off x="745560" y="2589840"/>
            <a:ext cx="151920" cy="185760"/>
            <a:chOff x="745560" y="2589840"/>
            <a:chExt cx="151920" cy="185760"/>
          </a:xfrm>
        </p:grpSpPr>
        <p:sp>
          <p:nvSpPr>
            <p:cNvPr id="298" name="CustomShape 66"/>
            <p:cNvSpPr/>
            <p:nvPr/>
          </p:nvSpPr>
          <p:spPr>
            <a:xfrm>
              <a:off x="759240" y="2651040"/>
              <a:ext cx="124560" cy="124560"/>
            </a:xfrm>
            <a:custGeom>
              <a:avLst/>
              <a:gdLst/>
              <a:ahLst/>
              <a:rect l="l" t="t" r="r" b="b"/>
              <a:pathLst>
                <a:path w="125094" h="125094">
                  <a:moveTo>
                    <a:pt x="62483" y="0"/>
                  </a:moveTo>
                  <a:lnTo>
                    <a:pt x="0" y="124967"/>
                  </a:lnTo>
                  <a:lnTo>
                    <a:pt x="124967" y="124967"/>
                  </a:lnTo>
                  <a:lnTo>
                    <a:pt x="62483" y="0"/>
                  </a:lnTo>
                  <a:close/>
                </a:path>
              </a:pathLst>
            </a:custGeom>
            <a:solidFill>
              <a:srgbClr val="000000"/>
            </a:solidFill>
            <a:ln>
              <a:noFill/>
            </a:ln>
          </p:spPr>
          <p:style>
            <a:lnRef idx="0"/>
            <a:fillRef idx="0"/>
            <a:effectRef idx="0"/>
            <a:fontRef idx="minor"/>
          </p:style>
        </p:sp>
        <p:sp>
          <p:nvSpPr>
            <p:cNvPr id="299" name="CustomShape 67"/>
            <p:cNvSpPr/>
            <p:nvPr/>
          </p:nvSpPr>
          <p:spPr>
            <a:xfrm>
              <a:off x="745560" y="2589840"/>
              <a:ext cx="151920" cy="151920"/>
            </a:xfrm>
            <a:custGeom>
              <a:avLst/>
              <a:gdLst/>
              <a:ahLst/>
              <a:rect l="l" t="t" r="r" b="b"/>
              <a:pathLst>
                <a:path w="152400" h="152400">
                  <a:moveTo>
                    <a:pt x="76199" y="0"/>
                  </a:moveTo>
                  <a:lnTo>
                    <a:pt x="46537" y="5994"/>
                  </a:lnTo>
                  <a:lnTo>
                    <a:pt x="22317" y="22336"/>
                  </a:lnTo>
                  <a:lnTo>
                    <a:pt x="5987" y="46559"/>
                  </a:lnTo>
                  <a:lnTo>
                    <a:pt x="0" y="76200"/>
                  </a:lnTo>
                  <a:lnTo>
                    <a:pt x="5987" y="105840"/>
                  </a:lnTo>
                  <a:lnTo>
                    <a:pt x="22317" y="130063"/>
                  </a:lnTo>
                  <a:lnTo>
                    <a:pt x="46537" y="146405"/>
                  </a:lnTo>
                  <a:lnTo>
                    <a:pt x="76199" y="152400"/>
                  </a:lnTo>
                  <a:lnTo>
                    <a:pt x="105856" y="146405"/>
                  </a:lnTo>
                  <a:lnTo>
                    <a:pt x="130078" y="130063"/>
                  </a:lnTo>
                  <a:lnTo>
                    <a:pt x="146410" y="105840"/>
                  </a:lnTo>
                  <a:lnTo>
                    <a:pt x="152399" y="76200"/>
                  </a:lnTo>
                  <a:lnTo>
                    <a:pt x="146410" y="46559"/>
                  </a:lnTo>
                  <a:lnTo>
                    <a:pt x="130078" y="22336"/>
                  </a:lnTo>
                  <a:lnTo>
                    <a:pt x="105856" y="5994"/>
                  </a:lnTo>
                  <a:lnTo>
                    <a:pt x="76199" y="0"/>
                  </a:lnTo>
                  <a:close/>
                </a:path>
              </a:pathLst>
            </a:custGeom>
            <a:solidFill>
              <a:srgbClr val="ffffff"/>
            </a:solidFill>
            <a:ln>
              <a:noFill/>
            </a:ln>
          </p:spPr>
          <p:style>
            <a:lnRef idx="0"/>
            <a:fillRef idx="0"/>
            <a:effectRef idx="0"/>
            <a:fontRef idx="minor"/>
          </p:style>
        </p:sp>
        <p:sp>
          <p:nvSpPr>
            <p:cNvPr id="300" name="CustomShape 68"/>
            <p:cNvSpPr/>
            <p:nvPr/>
          </p:nvSpPr>
          <p:spPr>
            <a:xfrm>
              <a:off x="745560" y="2589840"/>
              <a:ext cx="151920" cy="151920"/>
            </a:xfrm>
            <a:custGeom>
              <a:avLst/>
              <a:gdLst/>
              <a:ahLst/>
              <a:rect l="l" t="t" r="r" b="b"/>
              <a:pathLst>
                <a:path w="152400" h="152400">
                  <a:moveTo>
                    <a:pt x="152399" y="76200"/>
                  </a:moveTo>
                  <a:lnTo>
                    <a:pt x="146410" y="105840"/>
                  </a:lnTo>
                  <a:lnTo>
                    <a:pt x="130078" y="130063"/>
                  </a:lnTo>
                  <a:lnTo>
                    <a:pt x="105856" y="146405"/>
                  </a:lnTo>
                  <a:lnTo>
                    <a:pt x="76199" y="152400"/>
                  </a:lnTo>
                  <a:lnTo>
                    <a:pt x="46537" y="146405"/>
                  </a:lnTo>
                  <a:lnTo>
                    <a:pt x="22317" y="130063"/>
                  </a:lnTo>
                  <a:lnTo>
                    <a:pt x="5987" y="105840"/>
                  </a:lnTo>
                  <a:lnTo>
                    <a:pt x="0" y="76200"/>
                  </a:lnTo>
                  <a:lnTo>
                    <a:pt x="5987" y="46559"/>
                  </a:lnTo>
                  <a:lnTo>
                    <a:pt x="22317" y="22336"/>
                  </a:lnTo>
                  <a:lnTo>
                    <a:pt x="46537" y="5994"/>
                  </a:lnTo>
                  <a:lnTo>
                    <a:pt x="76199" y="0"/>
                  </a:lnTo>
                  <a:lnTo>
                    <a:pt x="105856" y="5994"/>
                  </a:lnTo>
                  <a:lnTo>
                    <a:pt x="130078" y="22336"/>
                  </a:lnTo>
                  <a:lnTo>
                    <a:pt x="146410" y="46559"/>
                  </a:lnTo>
                  <a:lnTo>
                    <a:pt x="152399" y="76200"/>
                  </a:lnTo>
                  <a:close/>
                </a:path>
              </a:pathLst>
            </a:custGeom>
            <a:noFill/>
            <a:ln w="9000">
              <a:solidFill>
                <a:srgbClr val="000000"/>
              </a:solidFill>
              <a:round/>
            </a:ln>
          </p:spPr>
          <p:style>
            <a:lnRef idx="0"/>
            <a:fillRef idx="0"/>
            <a:effectRef idx="0"/>
            <a:fontRef idx="minor"/>
          </p:style>
        </p:sp>
      </p:grpSp>
      <p:sp>
        <p:nvSpPr>
          <p:cNvPr id="301" name="CustomShape 69"/>
          <p:cNvSpPr/>
          <p:nvPr/>
        </p:nvSpPr>
        <p:spPr>
          <a:xfrm>
            <a:off x="253800" y="5591880"/>
            <a:ext cx="2365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-60</a:t>
            </a:r>
            <a:endParaRPr b="0" lang="it-IT" sz="1400" spc="-1" strike="noStrike">
              <a:latin typeface="Arial"/>
            </a:endParaRPr>
          </a:p>
        </p:txBody>
      </p:sp>
      <p:sp>
        <p:nvSpPr>
          <p:cNvPr id="302" name="CustomShape 70"/>
          <p:cNvSpPr/>
          <p:nvPr/>
        </p:nvSpPr>
        <p:spPr>
          <a:xfrm>
            <a:off x="253800" y="5118480"/>
            <a:ext cx="2365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-50</a:t>
            </a:r>
            <a:endParaRPr b="0" lang="it-IT" sz="1400" spc="-1" strike="noStrike">
              <a:latin typeface="Arial"/>
            </a:endParaRPr>
          </a:p>
        </p:txBody>
      </p:sp>
      <p:sp>
        <p:nvSpPr>
          <p:cNvPr id="303" name="CustomShape 71"/>
          <p:cNvSpPr/>
          <p:nvPr/>
        </p:nvSpPr>
        <p:spPr>
          <a:xfrm>
            <a:off x="253800" y="4644360"/>
            <a:ext cx="23652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1" strike="noStrike">
                <a:solidFill>
                  <a:srgbClr val="000000"/>
                </a:solidFill>
                <a:latin typeface="Arial Narrow"/>
              </a:rPr>
              <a:t>-</a:t>
            </a:r>
            <a:r>
              <a:rPr b="1" lang="it-IT" sz="1400" spc="-12" strike="noStrike">
                <a:solidFill>
                  <a:srgbClr val="000000"/>
                </a:solidFill>
                <a:latin typeface="Arial Narrow"/>
              </a:rPr>
              <a:t>4</a:t>
            </a:r>
            <a:r>
              <a:rPr b="1" lang="it-IT" sz="1400" spc="-1" strike="noStrike">
                <a:solidFill>
                  <a:srgbClr val="000000"/>
                </a:solidFill>
                <a:latin typeface="Arial Narrow"/>
              </a:rPr>
              <a:t>0</a:t>
            </a:r>
            <a:endParaRPr b="0" lang="it-IT" sz="1400" spc="-1" strike="noStrike">
              <a:latin typeface="Arial"/>
            </a:endParaRPr>
          </a:p>
        </p:txBody>
      </p:sp>
      <p:sp>
        <p:nvSpPr>
          <p:cNvPr id="304" name="CustomShape 72"/>
          <p:cNvSpPr/>
          <p:nvPr/>
        </p:nvSpPr>
        <p:spPr>
          <a:xfrm>
            <a:off x="253800" y="4171320"/>
            <a:ext cx="2365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-30</a:t>
            </a:r>
            <a:endParaRPr b="0" lang="it-IT" sz="1400" spc="-1" strike="noStrike">
              <a:latin typeface="Arial"/>
            </a:endParaRPr>
          </a:p>
        </p:txBody>
      </p:sp>
      <p:sp>
        <p:nvSpPr>
          <p:cNvPr id="305" name="CustomShape 73"/>
          <p:cNvSpPr/>
          <p:nvPr/>
        </p:nvSpPr>
        <p:spPr>
          <a:xfrm>
            <a:off x="253800" y="3697560"/>
            <a:ext cx="2365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-20</a:t>
            </a:r>
            <a:endParaRPr b="0" lang="it-IT" sz="1400" spc="-1" strike="noStrike">
              <a:latin typeface="Arial"/>
            </a:endParaRPr>
          </a:p>
        </p:txBody>
      </p:sp>
      <p:sp>
        <p:nvSpPr>
          <p:cNvPr id="306" name="CustomShape 74"/>
          <p:cNvSpPr/>
          <p:nvPr/>
        </p:nvSpPr>
        <p:spPr>
          <a:xfrm>
            <a:off x="253800" y="3224160"/>
            <a:ext cx="23652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1" strike="noStrike">
                <a:solidFill>
                  <a:srgbClr val="000000"/>
                </a:solidFill>
                <a:latin typeface="Arial Narrow"/>
              </a:rPr>
              <a:t>-10</a:t>
            </a:r>
            <a:endParaRPr b="0" lang="it-IT" sz="1400" spc="-1" strike="noStrike">
              <a:latin typeface="Arial"/>
            </a:endParaRPr>
          </a:p>
        </p:txBody>
      </p:sp>
      <p:sp>
        <p:nvSpPr>
          <p:cNvPr id="307" name="CustomShape 75"/>
          <p:cNvSpPr/>
          <p:nvPr/>
        </p:nvSpPr>
        <p:spPr>
          <a:xfrm>
            <a:off x="383400" y="2750400"/>
            <a:ext cx="10692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1" strike="noStrike">
                <a:solidFill>
                  <a:srgbClr val="000000"/>
                </a:solidFill>
                <a:latin typeface="Arial Narrow"/>
              </a:rPr>
              <a:t>0</a:t>
            </a:r>
            <a:endParaRPr b="0" lang="it-IT" sz="1400" spc="-1" strike="noStrike">
              <a:latin typeface="Arial"/>
            </a:endParaRPr>
          </a:p>
        </p:txBody>
      </p:sp>
      <p:sp>
        <p:nvSpPr>
          <p:cNvPr id="308" name="CustomShape 76"/>
          <p:cNvSpPr/>
          <p:nvPr/>
        </p:nvSpPr>
        <p:spPr>
          <a:xfrm>
            <a:off x="302040" y="227700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10</a:t>
            </a:r>
            <a:endParaRPr b="0" lang="it-IT" sz="1400" spc="-1" strike="noStrike">
              <a:latin typeface="Arial"/>
            </a:endParaRPr>
          </a:p>
        </p:txBody>
      </p:sp>
      <p:sp>
        <p:nvSpPr>
          <p:cNvPr id="309" name="CustomShape 77"/>
          <p:cNvSpPr/>
          <p:nvPr/>
        </p:nvSpPr>
        <p:spPr>
          <a:xfrm>
            <a:off x="650520" y="2058480"/>
            <a:ext cx="480600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CH</a:t>
            </a:r>
            <a:r>
              <a:rPr b="1" lang="it-IT" sz="1400" spc="-1" strike="noStrike">
                <a:solidFill>
                  <a:srgbClr val="000000"/>
                </a:solidFill>
                <a:latin typeface="Arial Narrow"/>
              </a:rPr>
              <a:t>N</a:t>
            </a:r>
            <a:r>
              <a:rPr b="1" lang="it-IT" sz="1400" spc="109" strike="noStrike">
                <a:solidFill>
                  <a:srgbClr val="000000"/>
                </a:solidFill>
                <a:latin typeface="Arial Narrow"/>
              </a:rPr>
              <a:t> </a:t>
            </a:r>
            <a:r>
              <a:rPr b="1" lang="it-IT" sz="1400" spc="-1" strike="noStrike">
                <a:solidFill>
                  <a:srgbClr val="000000"/>
                </a:solidFill>
                <a:latin typeface="Arial Narrow"/>
              </a:rPr>
              <a:t>KOR </a:t>
            </a:r>
            <a:r>
              <a:rPr b="1" lang="it-IT" sz="1400" spc="-92" strike="noStrike">
                <a:solidFill>
                  <a:srgbClr val="000000"/>
                </a:solidFill>
                <a:latin typeface="Arial Narrow"/>
              </a:rPr>
              <a:t> </a:t>
            </a:r>
            <a:r>
              <a:rPr b="1" lang="it-IT" sz="1400" spc="-7" strike="noStrike">
                <a:solidFill>
                  <a:srgbClr val="000000"/>
                </a:solidFill>
                <a:latin typeface="Arial Narrow"/>
              </a:rPr>
              <a:t>J</a:t>
            </a:r>
            <a:r>
              <a:rPr b="1" lang="it-IT" sz="1400" spc="-1" strike="noStrike">
                <a:solidFill>
                  <a:srgbClr val="000000"/>
                </a:solidFill>
                <a:latin typeface="Arial Narrow"/>
              </a:rPr>
              <a:t>PN </a:t>
            </a:r>
            <a:r>
              <a:rPr b="1" lang="it-IT" sz="1400" spc="-21" strike="noStrike">
                <a:solidFill>
                  <a:srgbClr val="000000"/>
                </a:solidFill>
                <a:latin typeface="Arial Narrow"/>
              </a:rPr>
              <a:t> </a:t>
            </a:r>
            <a:r>
              <a:rPr b="1" lang="it-IT" sz="1400" spc="-1" strike="noStrike">
                <a:solidFill>
                  <a:srgbClr val="000000"/>
                </a:solidFill>
                <a:latin typeface="Arial Narrow"/>
              </a:rPr>
              <a:t>USA </a:t>
            </a:r>
            <a:r>
              <a:rPr b="1" lang="it-IT" sz="1400" spc="-151" strike="noStrike">
                <a:solidFill>
                  <a:srgbClr val="000000"/>
                </a:solidFill>
                <a:latin typeface="Arial Narrow"/>
              </a:rPr>
              <a:t> </a:t>
            </a:r>
            <a:r>
              <a:rPr b="1" lang="it-IT" sz="1400" spc="-7" strike="noStrike">
                <a:solidFill>
                  <a:srgbClr val="000000"/>
                </a:solidFill>
                <a:latin typeface="Arial Narrow"/>
              </a:rPr>
              <a:t>CA</a:t>
            </a:r>
            <a:r>
              <a:rPr b="1" lang="it-IT" sz="1400" spc="-1" strike="noStrike">
                <a:solidFill>
                  <a:srgbClr val="000000"/>
                </a:solidFill>
                <a:latin typeface="Arial Narrow"/>
              </a:rPr>
              <a:t>N</a:t>
            </a:r>
            <a:r>
              <a:rPr b="1" lang="it-IT" sz="1400" spc="109" strike="noStrike">
                <a:solidFill>
                  <a:srgbClr val="000000"/>
                </a:solidFill>
                <a:latin typeface="Arial Narrow"/>
              </a:rPr>
              <a:t> </a:t>
            </a:r>
            <a:r>
              <a:rPr b="1" lang="it-IT" sz="1400" spc="-12" strike="noStrike">
                <a:solidFill>
                  <a:srgbClr val="000000"/>
                </a:solidFill>
                <a:latin typeface="Arial Narrow"/>
              </a:rPr>
              <a:t>G</a:t>
            </a:r>
            <a:r>
              <a:rPr b="1" lang="it-IT" sz="1400" spc="4" strike="noStrike">
                <a:solidFill>
                  <a:srgbClr val="000000"/>
                </a:solidFill>
                <a:latin typeface="Arial Narrow"/>
              </a:rPr>
              <a:t>B</a:t>
            </a:r>
            <a:r>
              <a:rPr b="1" lang="it-IT" sz="1400" spc="-1" strike="noStrike">
                <a:solidFill>
                  <a:srgbClr val="000000"/>
                </a:solidFill>
                <a:latin typeface="Arial Narrow"/>
              </a:rPr>
              <a:t>R</a:t>
            </a:r>
            <a:r>
              <a:rPr b="1" lang="it-IT" sz="1400" spc="103" strike="noStrike">
                <a:solidFill>
                  <a:srgbClr val="000000"/>
                </a:solidFill>
                <a:latin typeface="Arial Narrow"/>
              </a:rPr>
              <a:t> </a:t>
            </a:r>
            <a:r>
              <a:rPr b="1" lang="it-IT" sz="1400" spc="-7" strike="noStrike">
                <a:solidFill>
                  <a:srgbClr val="000000"/>
                </a:solidFill>
                <a:latin typeface="Arial Narrow"/>
              </a:rPr>
              <a:t>BR</a:t>
            </a:r>
            <a:r>
              <a:rPr b="1" lang="it-IT" sz="1400" spc="-1" strike="noStrike">
                <a:solidFill>
                  <a:srgbClr val="000000"/>
                </a:solidFill>
                <a:latin typeface="Arial Narrow"/>
              </a:rPr>
              <a:t>A</a:t>
            </a:r>
            <a:r>
              <a:rPr b="1" lang="it-IT" sz="1400" spc="137" strike="noStrike">
                <a:solidFill>
                  <a:srgbClr val="000000"/>
                </a:solidFill>
                <a:latin typeface="Arial Narrow"/>
              </a:rPr>
              <a:t> </a:t>
            </a:r>
            <a:r>
              <a:rPr b="1" lang="it-IT" sz="1400" spc="-7" strike="noStrike">
                <a:solidFill>
                  <a:srgbClr val="000000"/>
                </a:solidFill>
                <a:latin typeface="Arial Narrow"/>
              </a:rPr>
              <a:t>ME</a:t>
            </a:r>
            <a:r>
              <a:rPr b="1" lang="it-IT" sz="1400" spc="-1" strike="noStrike">
                <a:solidFill>
                  <a:srgbClr val="000000"/>
                </a:solidFill>
                <a:latin typeface="Arial Narrow"/>
              </a:rPr>
              <a:t>X </a:t>
            </a:r>
            <a:r>
              <a:rPr b="1" lang="it-IT" sz="1400" spc="-151" strike="noStrike">
                <a:solidFill>
                  <a:srgbClr val="000000"/>
                </a:solidFill>
                <a:latin typeface="Arial Narrow"/>
              </a:rPr>
              <a:t> </a:t>
            </a:r>
            <a:r>
              <a:rPr b="1" lang="it-IT" sz="1400" spc="-1" strike="noStrike">
                <a:solidFill>
                  <a:srgbClr val="000000"/>
                </a:solidFill>
                <a:latin typeface="Arial Narrow"/>
              </a:rPr>
              <a:t>DEU </a:t>
            </a:r>
            <a:r>
              <a:rPr b="1" lang="it-IT" sz="1400" spc="-92" strike="noStrike">
                <a:solidFill>
                  <a:srgbClr val="000000"/>
                </a:solidFill>
                <a:latin typeface="Arial Narrow"/>
              </a:rPr>
              <a:t> </a:t>
            </a:r>
            <a:r>
              <a:rPr b="1" lang="it-IT" sz="1400" spc="-12" strike="noStrike">
                <a:solidFill>
                  <a:srgbClr val="000000"/>
                </a:solidFill>
                <a:latin typeface="Arial Narrow"/>
              </a:rPr>
              <a:t>F</a:t>
            </a:r>
            <a:r>
              <a:rPr b="1" lang="it-IT" sz="1400" spc="4" strike="noStrike">
                <a:solidFill>
                  <a:srgbClr val="000000"/>
                </a:solidFill>
                <a:latin typeface="Arial Narrow"/>
              </a:rPr>
              <a:t>R</a:t>
            </a:r>
            <a:r>
              <a:rPr b="1" lang="it-IT" sz="1400" spc="-1" strike="noStrike">
                <a:solidFill>
                  <a:srgbClr val="000000"/>
                </a:solidFill>
                <a:latin typeface="Arial Narrow"/>
              </a:rPr>
              <a:t>A </a:t>
            </a:r>
            <a:r>
              <a:rPr b="1" lang="it-IT" sz="1400" spc="-55" strike="noStrike">
                <a:solidFill>
                  <a:srgbClr val="000000"/>
                </a:solidFill>
                <a:latin typeface="Arial Narrow"/>
              </a:rPr>
              <a:t> </a:t>
            </a:r>
            <a:r>
              <a:rPr b="1" lang="it-IT" sz="1400" spc="-12" strike="noStrike">
                <a:solidFill>
                  <a:srgbClr val="000000"/>
                </a:solidFill>
                <a:latin typeface="Arial Narrow"/>
              </a:rPr>
              <a:t>T</a:t>
            </a:r>
            <a:r>
              <a:rPr b="1" lang="it-IT" sz="1400" spc="4" strike="noStrike">
                <a:solidFill>
                  <a:srgbClr val="000000"/>
                </a:solidFill>
                <a:latin typeface="Arial Narrow"/>
              </a:rPr>
              <a:t>U</a:t>
            </a:r>
            <a:r>
              <a:rPr b="1" lang="it-IT" sz="1400" spc="-1" strike="noStrike">
                <a:solidFill>
                  <a:srgbClr val="000000"/>
                </a:solidFill>
                <a:latin typeface="Arial Narrow"/>
              </a:rPr>
              <a:t>R  </a:t>
            </a:r>
            <a:r>
              <a:rPr b="1" lang="it-IT" sz="1400" spc="-120" strike="noStrike">
                <a:solidFill>
                  <a:srgbClr val="000000"/>
                </a:solidFill>
                <a:latin typeface="Arial Narrow"/>
              </a:rPr>
              <a:t> </a:t>
            </a:r>
            <a:r>
              <a:rPr b="1" lang="it-IT" sz="1400" spc="-1" strike="noStrike">
                <a:solidFill>
                  <a:srgbClr val="000000"/>
                </a:solidFill>
                <a:latin typeface="Arial Narrow"/>
              </a:rPr>
              <a:t>ITA</a:t>
            </a:r>
            <a:r>
              <a:rPr b="1" lang="it-IT" sz="1400" spc="-1" strike="noStrike">
                <a:solidFill>
                  <a:srgbClr val="000000"/>
                </a:solidFill>
                <a:latin typeface="Arial Narrow"/>
              </a:rPr>
              <a:t>	</a:t>
            </a:r>
            <a:r>
              <a:rPr b="1" lang="it-IT" sz="1400" spc="-1" strike="noStrike">
                <a:solidFill>
                  <a:srgbClr val="000000"/>
                </a:solidFill>
                <a:latin typeface="Arial Narrow"/>
              </a:rPr>
              <a:t>IND</a:t>
            </a:r>
            <a:endParaRPr b="0" lang="it-IT" sz="1400" spc="-1" strike="noStrike">
              <a:latin typeface="Arial"/>
            </a:endParaRPr>
          </a:p>
        </p:txBody>
      </p:sp>
      <p:sp>
        <p:nvSpPr>
          <p:cNvPr id="310" name="CustomShape 78"/>
          <p:cNvSpPr/>
          <p:nvPr/>
        </p:nvSpPr>
        <p:spPr>
          <a:xfrm>
            <a:off x="1275120" y="4468320"/>
            <a:ext cx="40464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1" lang="it-IT" sz="1600" spc="-7" strike="noStrike">
                <a:solidFill>
                  <a:srgbClr val="000000"/>
                </a:solidFill>
                <a:latin typeface="Arial Narrow"/>
              </a:rPr>
              <a:t>A</a:t>
            </a:r>
            <a:r>
              <a:rPr b="1" lang="it-IT" sz="1600" spc="-1" strike="noStrike">
                <a:solidFill>
                  <a:srgbClr val="000000"/>
                </a:solidFill>
                <a:latin typeface="Arial Narrow"/>
              </a:rPr>
              <a:t>p</a:t>
            </a:r>
            <a:r>
              <a:rPr b="1" lang="it-IT" sz="1600" spc="-12" strike="noStrike">
                <a:solidFill>
                  <a:srgbClr val="000000"/>
                </a:solidFill>
                <a:latin typeface="Arial Narrow"/>
              </a:rPr>
              <a:t>r</a:t>
            </a:r>
            <a:r>
              <a:rPr b="1" lang="it-IT" sz="1600" spc="-1" strike="noStrike">
                <a:solidFill>
                  <a:srgbClr val="000000"/>
                </a:solidFill>
                <a:latin typeface="Arial Narrow"/>
              </a:rPr>
              <a:t>i</a:t>
            </a:r>
            <a:r>
              <a:rPr b="1" lang="it-IT" sz="1600" spc="-7" strike="noStrike">
                <a:solidFill>
                  <a:srgbClr val="000000"/>
                </a:solidFill>
                <a:latin typeface="Arial Narrow"/>
              </a:rPr>
              <a:t>l</a:t>
            </a:r>
            <a:endParaRPr b="0" lang="it-IT" sz="1600" spc="-1" strike="noStrike">
              <a:latin typeface="Arial"/>
            </a:endParaRPr>
          </a:p>
        </p:txBody>
      </p:sp>
      <p:sp>
        <p:nvSpPr>
          <p:cNvPr id="311" name="CustomShape 79"/>
          <p:cNvSpPr/>
          <p:nvPr/>
        </p:nvSpPr>
        <p:spPr>
          <a:xfrm>
            <a:off x="1940040" y="4559760"/>
            <a:ext cx="112680" cy="112680"/>
          </a:xfrm>
          <a:custGeom>
            <a:avLst/>
            <a:gdLst/>
            <a:ahLst/>
            <a:rect l="l" t="t" r="r" b="b"/>
            <a:pathLst>
              <a:path w="113030" h="113029">
                <a:moveTo>
                  <a:pt x="56387" y="0"/>
                </a:moveTo>
                <a:lnTo>
                  <a:pt x="0" y="112776"/>
                </a:lnTo>
                <a:lnTo>
                  <a:pt x="112775" y="112776"/>
                </a:lnTo>
                <a:lnTo>
                  <a:pt x="56387" y="0"/>
                </a:lnTo>
                <a:close/>
              </a:path>
            </a:pathLst>
          </a:custGeom>
          <a:solidFill>
            <a:srgbClr val="000000"/>
          </a:solidFill>
          <a:ln>
            <a:noFill/>
          </a:ln>
        </p:spPr>
        <p:style>
          <a:lnRef idx="0"/>
          <a:fillRef idx="0"/>
          <a:effectRef idx="0"/>
          <a:fontRef idx="minor"/>
        </p:style>
      </p:sp>
      <p:sp>
        <p:nvSpPr>
          <p:cNvPr id="312" name="CustomShape 80"/>
          <p:cNvSpPr/>
          <p:nvPr/>
        </p:nvSpPr>
        <p:spPr>
          <a:xfrm>
            <a:off x="2084400" y="4468320"/>
            <a:ext cx="41292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1" lang="it-IT" sz="1600" spc="-12" strike="noStrike">
                <a:solidFill>
                  <a:srgbClr val="000000"/>
                </a:solidFill>
                <a:latin typeface="Arial Narrow"/>
              </a:rPr>
              <a:t>J</a:t>
            </a:r>
            <a:r>
              <a:rPr b="1" lang="it-IT" sz="1600" spc="-1" strike="noStrike">
                <a:solidFill>
                  <a:srgbClr val="000000"/>
                </a:solidFill>
                <a:latin typeface="Arial Narrow"/>
              </a:rPr>
              <a:t>u</a:t>
            </a:r>
            <a:r>
              <a:rPr b="1" lang="it-IT" sz="1600" spc="-15" strike="noStrike">
                <a:solidFill>
                  <a:srgbClr val="000000"/>
                </a:solidFill>
                <a:latin typeface="Arial Narrow"/>
              </a:rPr>
              <a:t>n</a:t>
            </a:r>
            <a:r>
              <a:rPr b="1" lang="it-IT" sz="1600" spc="-7" strike="noStrike">
                <a:solidFill>
                  <a:srgbClr val="000000"/>
                </a:solidFill>
                <a:latin typeface="Arial Narrow"/>
              </a:rPr>
              <a:t>e</a:t>
            </a:r>
            <a:endParaRPr b="0" lang="it-IT" sz="1600" spc="-1" strike="noStrike">
              <a:latin typeface="Arial"/>
            </a:endParaRPr>
          </a:p>
        </p:txBody>
      </p:sp>
      <p:sp>
        <p:nvSpPr>
          <p:cNvPr id="313" name="CustomShape 81"/>
          <p:cNvSpPr/>
          <p:nvPr/>
        </p:nvSpPr>
        <p:spPr>
          <a:xfrm>
            <a:off x="2752200" y="4553640"/>
            <a:ext cx="123120" cy="123120"/>
          </a:xfrm>
          <a:prstGeom prst="rect">
            <a:avLst/>
          </a:prstGeom>
          <a:blipFill rotWithShape="0">
            <a:blip r:embed="rId8"/>
            <a:stretch>
              <a:fillRect/>
            </a:stretch>
          </a:blipFill>
          <a:ln>
            <a:noFill/>
          </a:ln>
        </p:spPr>
        <p:style>
          <a:lnRef idx="0"/>
          <a:fillRef idx="0"/>
          <a:effectRef idx="0"/>
          <a:fontRef idx="minor"/>
        </p:style>
      </p:sp>
      <p:sp>
        <p:nvSpPr>
          <p:cNvPr id="314" name="CustomShape 82"/>
          <p:cNvSpPr/>
          <p:nvPr/>
        </p:nvSpPr>
        <p:spPr>
          <a:xfrm>
            <a:off x="2903040" y="4468320"/>
            <a:ext cx="35892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1" lang="it-IT" sz="1600" spc="-12" strike="noStrike">
                <a:solidFill>
                  <a:srgbClr val="000000"/>
                </a:solidFill>
                <a:latin typeface="Arial Narrow"/>
              </a:rPr>
              <a:t>J</a:t>
            </a:r>
            <a:r>
              <a:rPr b="1" lang="it-IT" sz="1600" spc="-1" strike="noStrike">
                <a:solidFill>
                  <a:srgbClr val="000000"/>
                </a:solidFill>
                <a:latin typeface="Arial Narrow"/>
              </a:rPr>
              <a:t>u</a:t>
            </a:r>
            <a:r>
              <a:rPr b="1" lang="it-IT" sz="1600" spc="-7" strike="noStrike">
                <a:solidFill>
                  <a:srgbClr val="000000"/>
                </a:solidFill>
                <a:latin typeface="Arial Narrow"/>
              </a:rPr>
              <a:t>ly</a:t>
            </a:r>
            <a:endParaRPr b="0" lang="it-IT" sz="1600" spc="-1" strike="noStrike">
              <a:latin typeface="Arial"/>
            </a:endParaRPr>
          </a:p>
        </p:txBody>
      </p:sp>
      <p:sp>
        <p:nvSpPr>
          <p:cNvPr id="315" name="CustomShape 83"/>
          <p:cNvSpPr/>
          <p:nvPr/>
        </p:nvSpPr>
        <p:spPr>
          <a:xfrm>
            <a:off x="11773800" y="6440400"/>
            <a:ext cx="124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1" strike="noStrike">
                <a:solidFill>
                  <a:srgbClr val="ffffff"/>
                </a:solidFill>
                <a:latin typeface="Arial"/>
              </a:rPr>
              <a:t>7</a:t>
            </a: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CustomShape 1"/>
          <p:cNvSpPr/>
          <p:nvPr/>
        </p:nvSpPr>
        <p:spPr>
          <a:xfrm>
            <a:off x="445320" y="6325560"/>
            <a:ext cx="92664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600" spc="-7" strike="noStrike">
                <a:solidFill>
                  <a:srgbClr val="ffffff"/>
                </a:solidFill>
                <a:latin typeface="Arial"/>
              </a:rPr>
              <a:t>© </a:t>
            </a:r>
            <a:r>
              <a:rPr b="0" lang="it-IT" sz="1600" spc="-12" strike="noStrike">
                <a:solidFill>
                  <a:srgbClr val="ffffff"/>
                </a:solidFill>
                <a:latin typeface="Arial"/>
              </a:rPr>
              <a:t>OECD</a:t>
            </a:r>
            <a:r>
              <a:rPr b="0" lang="it-IT" sz="1600" spc="-60" strike="noStrike">
                <a:solidFill>
                  <a:srgbClr val="ffffff"/>
                </a:solidFill>
                <a:latin typeface="Arial"/>
              </a:rPr>
              <a:t> </a:t>
            </a:r>
            <a:r>
              <a:rPr b="0" lang="it-IT" sz="1600" spc="-7" strike="noStrike">
                <a:solidFill>
                  <a:srgbClr val="ffffff"/>
                </a:solidFill>
                <a:latin typeface="Arial"/>
              </a:rPr>
              <a:t>|</a:t>
            </a:r>
            <a:endParaRPr b="0" lang="it-IT" sz="1600" spc="-1" strike="noStrike">
              <a:latin typeface="Arial"/>
            </a:endParaRPr>
          </a:p>
        </p:txBody>
      </p:sp>
      <p:sp>
        <p:nvSpPr>
          <p:cNvPr id="317" name="TextShape 2"/>
          <p:cNvSpPr txBox="1"/>
          <p:nvPr/>
        </p:nvSpPr>
        <p:spPr>
          <a:xfrm>
            <a:off x="76320" y="241920"/>
            <a:ext cx="12115440" cy="1157760"/>
          </a:xfrm>
          <a:prstGeom prst="rect">
            <a:avLst/>
          </a:prstGeom>
          <a:noFill/>
          <a:ln>
            <a:noFill/>
          </a:ln>
        </p:spPr>
        <p:txBody>
          <a:bodyPr lIns="0" rIns="0" tIns="12600" bIns="0">
            <a:spAutoFit/>
          </a:bodyPr>
          <a:p>
            <a:pPr marL="12600">
              <a:lnSpc>
                <a:spcPct val="100000"/>
              </a:lnSpc>
              <a:spcBef>
                <a:spcPts val="99"/>
              </a:spcBef>
            </a:pPr>
            <a:r>
              <a:rPr b="1" lang="en-US" sz="3000" spc="-1" strike="noStrike">
                <a:solidFill>
                  <a:srgbClr val="0a0063"/>
                </a:solidFill>
                <a:latin typeface="Arial"/>
              </a:rPr>
              <a:t>Le restrizioni stanno mettendo ulteriore pressione sul commercio</a:t>
            </a:r>
            <a:endParaRPr b="0" lang="en-US" sz="3000" spc="-1" strike="noStrike">
              <a:solidFill>
                <a:srgbClr val="000000"/>
              </a:solidFill>
              <a:latin typeface="Calibri"/>
            </a:endParaRPr>
          </a:p>
        </p:txBody>
      </p:sp>
      <p:sp>
        <p:nvSpPr>
          <p:cNvPr id="318" name="CustomShape 3"/>
          <p:cNvSpPr/>
          <p:nvPr/>
        </p:nvSpPr>
        <p:spPr>
          <a:xfrm>
            <a:off x="1439640" y="5656680"/>
            <a:ext cx="8160840" cy="1101240"/>
          </a:xfrm>
          <a:prstGeom prst="rect">
            <a:avLst/>
          </a:prstGeom>
          <a:noFill/>
          <a:ln>
            <a:noFill/>
          </a:ln>
        </p:spPr>
        <p:style>
          <a:lnRef idx="0"/>
          <a:fillRef idx="0"/>
          <a:effectRef idx="0"/>
          <a:fontRef idx="minor"/>
        </p:style>
        <p:txBody>
          <a:bodyPr lIns="0" rIns="0" tIns="12600" bIns="0">
            <a:spAutoFit/>
          </a:bodyPr>
          <a:p>
            <a:pPr marL="41760">
              <a:lnSpc>
                <a:spcPct val="100000"/>
              </a:lnSpc>
              <a:spcBef>
                <a:spcPts val="99"/>
              </a:spcBef>
            </a:pPr>
            <a:r>
              <a:rPr b="1" lang="it-IT" sz="1400" spc="-1" strike="noStrike">
                <a:solidFill>
                  <a:srgbClr val="171717"/>
                </a:solidFill>
                <a:latin typeface="Arial Narrow"/>
              </a:rPr>
              <a:t>GBR</a:t>
            </a:r>
            <a:r>
              <a:rPr b="1" lang="it-IT" sz="1400" spc="-1" strike="noStrike">
                <a:solidFill>
                  <a:srgbClr val="171717"/>
                </a:solidFill>
                <a:latin typeface="Arial Narrow"/>
              </a:rPr>
              <a:t>	</a:t>
            </a:r>
            <a:r>
              <a:rPr b="1" lang="it-IT" sz="1400" spc="-7" strike="noStrike">
                <a:solidFill>
                  <a:srgbClr val="171717"/>
                </a:solidFill>
                <a:latin typeface="Arial Narrow"/>
              </a:rPr>
              <a:t>RUS</a:t>
            </a:r>
            <a:r>
              <a:rPr b="1" lang="it-IT" sz="1400" spc="-7" strike="noStrike">
                <a:solidFill>
                  <a:srgbClr val="171717"/>
                </a:solidFill>
                <a:latin typeface="Arial Narrow"/>
              </a:rPr>
              <a:t>	</a:t>
            </a:r>
            <a:r>
              <a:rPr b="1" lang="it-IT" sz="1400" spc="-7" strike="noStrike">
                <a:solidFill>
                  <a:srgbClr val="171717"/>
                </a:solidFill>
                <a:latin typeface="Arial Narrow"/>
              </a:rPr>
              <a:t>AUS</a:t>
            </a:r>
            <a:r>
              <a:rPr b="1" lang="it-IT" sz="1400" spc="-7" strike="noStrike">
                <a:solidFill>
                  <a:srgbClr val="171717"/>
                </a:solidFill>
                <a:latin typeface="Arial Narrow"/>
              </a:rPr>
              <a:t>	</a:t>
            </a:r>
            <a:r>
              <a:rPr b="1" lang="it-IT" sz="1400" spc="-1" strike="noStrike">
                <a:solidFill>
                  <a:srgbClr val="171717"/>
                </a:solidFill>
                <a:latin typeface="Arial Narrow"/>
              </a:rPr>
              <a:t>TUR</a:t>
            </a:r>
            <a:r>
              <a:rPr b="1" lang="it-IT" sz="1400" spc="-1" strike="noStrike">
                <a:solidFill>
                  <a:srgbClr val="171717"/>
                </a:solidFill>
                <a:latin typeface="Arial Narrow"/>
              </a:rPr>
              <a:t>	</a:t>
            </a:r>
            <a:r>
              <a:rPr b="1" lang="it-IT" sz="1400" spc="-1" strike="noStrike">
                <a:solidFill>
                  <a:srgbClr val="171717"/>
                </a:solidFill>
                <a:latin typeface="Arial Narrow"/>
              </a:rPr>
              <a:t>USA</a:t>
            </a:r>
            <a:r>
              <a:rPr b="1" lang="it-IT" sz="1400" spc="-1" strike="noStrike">
                <a:solidFill>
                  <a:srgbClr val="171717"/>
                </a:solidFill>
                <a:latin typeface="Arial Narrow"/>
              </a:rPr>
              <a:t>	</a:t>
            </a:r>
            <a:r>
              <a:rPr b="1" lang="it-IT" sz="1400" spc="-1" strike="noStrike">
                <a:solidFill>
                  <a:srgbClr val="171717"/>
                </a:solidFill>
                <a:latin typeface="Arial Narrow"/>
              </a:rPr>
              <a:t>ITA</a:t>
            </a:r>
            <a:r>
              <a:rPr b="1" lang="it-IT" sz="1400" spc="-1" strike="noStrike">
                <a:solidFill>
                  <a:srgbClr val="171717"/>
                </a:solidFill>
                <a:latin typeface="Arial Narrow"/>
              </a:rPr>
              <a:t>	</a:t>
            </a:r>
            <a:r>
              <a:rPr b="1" lang="it-IT" sz="1400" spc="-1" strike="noStrike">
                <a:solidFill>
                  <a:srgbClr val="171717"/>
                </a:solidFill>
                <a:latin typeface="Arial Narrow"/>
              </a:rPr>
              <a:t>DEU</a:t>
            </a:r>
            <a:r>
              <a:rPr b="1" lang="it-IT" sz="1400" spc="-1" strike="noStrike">
                <a:solidFill>
                  <a:srgbClr val="171717"/>
                </a:solidFill>
                <a:latin typeface="Arial Narrow"/>
              </a:rPr>
              <a:t>	</a:t>
            </a:r>
            <a:r>
              <a:rPr b="1" lang="it-IT" sz="1400" spc="-1" strike="noStrike">
                <a:solidFill>
                  <a:srgbClr val="171717"/>
                </a:solidFill>
                <a:latin typeface="Arial Narrow"/>
              </a:rPr>
              <a:t>IND</a:t>
            </a:r>
            <a:r>
              <a:rPr b="1" lang="it-IT" sz="1400" spc="-1" strike="noStrike">
                <a:solidFill>
                  <a:srgbClr val="171717"/>
                </a:solidFill>
                <a:latin typeface="Arial Narrow"/>
              </a:rPr>
              <a:t>	</a:t>
            </a:r>
            <a:r>
              <a:rPr b="1" lang="it-IT" sz="1400" spc="-7" strike="noStrike">
                <a:solidFill>
                  <a:srgbClr val="171717"/>
                </a:solidFill>
                <a:latin typeface="Arial Narrow"/>
              </a:rPr>
              <a:t>CAN</a:t>
            </a:r>
            <a:r>
              <a:rPr b="1" lang="it-IT" sz="1400" spc="-7" strike="noStrike">
                <a:solidFill>
                  <a:srgbClr val="171717"/>
                </a:solidFill>
                <a:latin typeface="Arial Narrow"/>
              </a:rPr>
              <a:t>	</a:t>
            </a:r>
            <a:r>
              <a:rPr b="1" lang="it-IT" sz="1400" spc="-7" strike="noStrike">
                <a:solidFill>
                  <a:srgbClr val="171717"/>
                </a:solidFill>
                <a:latin typeface="Arial Narrow"/>
              </a:rPr>
              <a:t>MEX</a:t>
            </a:r>
            <a:r>
              <a:rPr b="1" lang="it-IT" sz="1400" spc="-7" strike="noStrike">
                <a:solidFill>
                  <a:srgbClr val="171717"/>
                </a:solidFill>
                <a:latin typeface="Arial Narrow"/>
              </a:rPr>
              <a:t>	</a:t>
            </a:r>
            <a:r>
              <a:rPr b="1" lang="it-IT" sz="1400" spc="-1" strike="noStrike">
                <a:solidFill>
                  <a:srgbClr val="171717"/>
                </a:solidFill>
                <a:latin typeface="Arial Narrow"/>
              </a:rPr>
              <a:t>ZAF</a:t>
            </a:r>
            <a:r>
              <a:rPr b="1" lang="it-IT" sz="1400" spc="-1" strike="noStrike">
                <a:solidFill>
                  <a:srgbClr val="171717"/>
                </a:solidFill>
                <a:latin typeface="Arial Narrow"/>
              </a:rPr>
              <a:t>	</a:t>
            </a:r>
            <a:r>
              <a:rPr b="1" lang="it-IT" sz="1400" spc="-1" strike="noStrike">
                <a:solidFill>
                  <a:srgbClr val="171717"/>
                </a:solidFill>
                <a:latin typeface="Arial Narrow"/>
              </a:rPr>
              <a:t>FRA</a:t>
            </a:r>
            <a:r>
              <a:rPr b="1" lang="it-IT" sz="1400" spc="-1" strike="noStrike">
                <a:solidFill>
                  <a:srgbClr val="171717"/>
                </a:solidFill>
                <a:latin typeface="Arial Narrow"/>
              </a:rPr>
              <a:t>	</a:t>
            </a:r>
            <a:r>
              <a:rPr b="1" lang="it-IT" sz="1400" spc="-1" strike="noStrike">
                <a:solidFill>
                  <a:srgbClr val="171717"/>
                </a:solidFill>
                <a:latin typeface="Arial Narrow"/>
              </a:rPr>
              <a:t>JPN</a:t>
            </a:r>
            <a:r>
              <a:rPr b="1" lang="it-IT" sz="1400" spc="-1" strike="noStrike">
                <a:solidFill>
                  <a:srgbClr val="171717"/>
                </a:solidFill>
                <a:latin typeface="Arial Narrow"/>
              </a:rPr>
              <a:t>	</a:t>
            </a:r>
            <a:r>
              <a:rPr b="1" lang="it-IT" sz="1400" spc="-1" strike="noStrike">
                <a:solidFill>
                  <a:srgbClr val="171717"/>
                </a:solidFill>
                <a:latin typeface="Arial Narrow"/>
              </a:rPr>
              <a:t>KOR</a:t>
            </a:r>
            <a:endParaRPr b="0" lang="it-IT" sz="1400" spc="-1" strike="noStrike">
              <a:latin typeface="Arial"/>
            </a:endParaRPr>
          </a:p>
          <a:p>
            <a:pPr>
              <a:lnSpc>
                <a:spcPct val="100000"/>
              </a:lnSpc>
              <a:spcBef>
                <a:spcPts val="51"/>
              </a:spcBef>
            </a:pPr>
            <a:endParaRPr b="0" lang="it-IT" sz="1400" spc="-1" strike="noStrike">
              <a:latin typeface="Arial"/>
            </a:endParaRPr>
          </a:p>
          <a:p>
            <a:pPr marL="12600">
              <a:lnSpc>
                <a:spcPct val="100000"/>
              </a:lnSpc>
            </a:pPr>
            <a:r>
              <a:rPr b="0" lang="it-IT" sz="750" spc="-1" strike="noStrike">
                <a:solidFill>
                  <a:srgbClr val="ffffff"/>
                </a:solidFill>
                <a:latin typeface="Arial"/>
              </a:rPr>
              <a:t>Note: Illustrative</a:t>
            </a:r>
            <a:r>
              <a:rPr b="0" lang="it-IT" sz="750" spc="-21" strike="noStrike">
                <a:solidFill>
                  <a:srgbClr val="ffffff"/>
                </a:solidFill>
                <a:latin typeface="Arial"/>
              </a:rPr>
              <a:t> </a:t>
            </a:r>
            <a:r>
              <a:rPr b="0" lang="it-IT" sz="750" spc="-1" strike="noStrike">
                <a:solidFill>
                  <a:srgbClr val="ffffff"/>
                </a:solidFill>
                <a:latin typeface="Arial"/>
              </a:rPr>
              <a:t>scenario</a:t>
            </a:r>
            <a:r>
              <a:rPr b="0" lang="it-IT" sz="750" spc="-32" strike="noStrike">
                <a:solidFill>
                  <a:srgbClr val="ffffff"/>
                </a:solidFill>
                <a:latin typeface="Arial"/>
              </a:rPr>
              <a:t> </a:t>
            </a:r>
            <a:r>
              <a:rPr b="0" lang="it-IT" sz="750" spc="-7" strike="noStrike">
                <a:solidFill>
                  <a:srgbClr val="ffffff"/>
                </a:solidFill>
                <a:latin typeface="Arial"/>
              </a:rPr>
              <a:t>where</a:t>
            </a:r>
            <a:r>
              <a:rPr b="0" lang="it-IT" sz="750" spc="4" strike="noStrike">
                <a:solidFill>
                  <a:srgbClr val="ffffff"/>
                </a:solidFill>
                <a:latin typeface="Arial"/>
              </a:rPr>
              <a:t> </a:t>
            </a:r>
            <a:r>
              <a:rPr b="0" lang="it-IT" sz="750" spc="-1" strike="noStrike">
                <a:solidFill>
                  <a:srgbClr val="ffffff"/>
                </a:solidFill>
                <a:latin typeface="Arial"/>
              </a:rPr>
              <a:t>all</a:t>
            </a:r>
            <a:r>
              <a:rPr b="0" lang="it-IT" sz="750" spc="-12" strike="noStrike">
                <a:solidFill>
                  <a:srgbClr val="ffffff"/>
                </a:solidFill>
                <a:latin typeface="Arial"/>
              </a:rPr>
              <a:t> </a:t>
            </a:r>
            <a:r>
              <a:rPr b="0" lang="it-IT" sz="750" spc="-1" strike="noStrike">
                <a:solidFill>
                  <a:srgbClr val="ffffff"/>
                </a:solidFill>
                <a:latin typeface="Arial"/>
              </a:rPr>
              <a:t>countries</a:t>
            </a:r>
            <a:r>
              <a:rPr b="0" lang="it-IT" sz="750" spc="-26" strike="noStrike">
                <a:solidFill>
                  <a:srgbClr val="ffffff"/>
                </a:solidFill>
                <a:latin typeface="Arial"/>
              </a:rPr>
              <a:t> </a:t>
            </a:r>
            <a:r>
              <a:rPr b="0" lang="it-IT" sz="750" spc="-1" strike="noStrike">
                <a:solidFill>
                  <a:srgbClr val="ffffff"/>
                </a:solidFill>
                <a:latin typeface="Arial"/>
              </a:rPr>
              <a:t>close</a:t>
            </a:r>
            <a:r>
              <a:rPr b="0" lang="it-IT" sz="750" spc="-21" strike="noStrike">
                <a:solidFill>
                  <a:srgbClr val="ffffff"/>
                </a:solidFill>
                <a:latin typeface="Arial"/>
              </a:rPr>
              <a:t> </a:t>
            </a:r>
            <a:r>
              <a:rPr b="0" lang="it-IT" sz="750" spc="-1" strike="noStrike">
                <a:solidFill>
                  <a:srgbClr val="ffffff"/>
                </a:solidFill>
                <a:latin typeface="Arial"/>
              </a:rPr>
              <a:t>borders</a:t>
            </a:r>
            <a:r>
              <a:rPr b="0" lang="it-IT" sz="750" spc="-32" strike="noStrike">
                <a:solidFill>
                  <a:srgbClr val="ffffff"/>
                </a:solidFill>
                <a:latin typeface="Arial"/>
              </a:rPr>
              <a:t> </a:t>
            </a:r>
            <a:r>
              <a:rPr b="0" lang="it-IT" sz="750" spc="4" strike="noStrike">
                <a:solidFill>
                  <a:srgbClr val="ffffff"/>
                </a:solidFill>
                <a:latin typeface="Arial"/>
              </a:rPr>
              <a:t>to </a:t>
            </a:r>
            <a:r>
              <a:rPr b="0" lang="it-IT" sz="750" spc="-7" strike="noStrike">
                <a:solidFill>
                  <a:srgbClr val="ffffff"/>
                </a:solidFill>
                <a:latin typeface="Arial"/>
              </a:rPr>
              <a:t>passengers</a:t>
            </a:r>
            <a:r>
              <a:rPr b="0" lang="it-IT" sz="750" spc="-26" strike="noStrike">
                <a:solidFill>
                  <a:srgbClr val="ffffff"/>
                </a:solidFill>
                <a:latin typeface="Arial"/>
              </a:rPr>
              <a:t> </a:t>
            </a:r>
            <a:r>
              <a:rPr b="0" lang="it-IT" sz="750" spc="-1" strike="noStrike">
                <a:solidFill>
                  <a:srgbClr val="ffffff"/>
                </a:solidFill>
                <a:latin typeface="Arial"/>
              </a:rPr>
              <a:t>but</a:t>
            </a:r>
            <a:r>
              <a:rPr b="0" lang="it-IT" sz="750" spc="-7" strike="noStrike">
                <a:solidFill>
                  <a:srgbClr val="ffffff"/>
                </a:solidFill>
                <a:latin typeface="Arial"/>
              </a:rPr>
              <a:t> </a:t>
            </a:r>
            <a:r>
              <a:rPr b="0" lang="it-IT" sz="750" spc="-1" strike="noStrike">
                <a:solidFill>
                  <a:srgbClr val="ffffff"/>
                </a:solidFill>
                <a:latin typeface="Arial"/>
              </a:rPr>
              <a:t>allow</a:t>
            </a:r>
            <a:r>
              <a:rPr b="0" lang="it-IT" sz="750" spc="-15" strike="noStrike">
                <a:solidFill>
                  <a:srgbClr val="ffffff"/>
                </a:solidFill>
                <a:latin typeface="Arial"/>
              </a:rPr>
              <a:t> </a:t>
            </a:r>
            <a:r>
              <a:rPr b="0" lang="it-IT" sz="750" spc="-1" strike="noStrike">
                <a:solidFill>
                  <a:srgbClr val="ffffff"/>
                </a:solidFill>
                <a:latin typeface="Arial"/>
              </a:rPr>
              <a:t>freight</a:t>
            </a:r>
            <a:r>
              <a:rPr b="0" lang="it-IT" sz="750" spc="-35" strike="noStrike">
                <a:solidFill>
                  <a:srgbClr val="ffffff"/>
                </a:solidFill>
                <a:latin typeface="Arial"/>
              </a:rPr>
              <a:t> </a:t>
            </a:r>
            <a:r>
              <a:rPr b="0" lang="it-IT" sz="750" spc="-1" strike="noStrike">
                <a:solidFill>
                  <a:srgbClr val="ffffff"/>
                </a:solidFill>
                <a:latin typeface="Arial"/>
              </a:rPr>
              <a:t>trade.</a:t>
            </a:r>
            <a:r>
              <a:rPr b="0" lang="it-IT" sz="750" spc="-15" strike="noStrike">
                <a:solidFill>
                  <a:srgbClr val="ffffff"/>
                </a:solidFill>
                <a:latin typeface="Arial"/>
              </a:rPr>
              <a:t> </a:t>
            </a:r>
            <a:r>
              <a:rPr b="0" lang="it-IT" sz="750" spc="-1" strike="noStrike">
                <a:solidFill>
                  <a:srgbClr val="ffffff"/>
                </a:solidFill>
                <a:latin typeface="Arial"/>
              </a:rPr>
              <a:t>Sector-specific</a:t>
            </a:r>
            <a:r>
              <a:rPr b="0" lang="it-IT" sz="750" spc="-32" strike="noStrike">
                <a:solidFill>
                  <a:srgbClr val="ffffff"/>
                </a:solidFill>
                <a:latin typeface="Arial"/>
              </a:rPr>
              <a:t> </a:t>
            </a:r>
            <a:r>
              <a:rPr b="0" lang="it-IT" sz="750" spc="-1" strike="noStrike">
                <a:solidFill>
                  <a:srgbClr val="ffffff"/>
                </a:solidFill>
                <a:latin typeface="Arial"/>
              </a:rPr>
              <a:t>costs</a:t>
            </a:r>
            <a:r>
              <a:rPr b="0" lang="it-IT" sz="750" spc="-15" strike="noStrike">
                <a:solidFill>
                  <a:srgbClr val="ffffff"/>
                </a:solidFill>
                <a:latin typeface="Arial"/>
              </a:rPr>
              <a:t> </a:t>
            </a:r>
            <a:r>
              <a:rPr b="0" lang="it-IT" sz="750" spc="-1" strike="noStrike">
                <a:solidFill>
                  <a:srgbClr val="ffffff"/>
                </a:solidFill>
                <a:latin typeface="Arial"/>
              </a:rPr>
              <a:t>include</a:t>
            </a:r>
            <a:r>
              <a:rPr b="0" lang="it-IT" sz="750" spc="-35" strike="noStrike">
                <a:solidFill>
                  <a:srgbClr val="ffffff"/>
                </a:solidFill>
                <a:latin typeface="Arial"/>
              </a:rPr>
              <a:t> </a:t>
            </a:r>
            <a:r>
              <a:rPr b="0" lang="it-IT" sz="750" spc="-1" strike="noStrike">
                <a:solidFill>
                  <a:srgbClr val="ffffff"/>
                </a:solidFill>
                <a:latin typeface="Arial"/>
              </a:rPr>
              <a:t>the</a:t>
            </a:r>
            <a:r>
              <a:rPr b="0" lang="it-IT" sz="750" spc="4" strike="noStrike">
                <a:solidFill>
                  <a:srgbClr val="ffffff"/>
                </a:solidFill>
                <a:latin typeface="Arial"/>
              </a:rPr>
              <a:t> </a:t>
            </a:r>
            <a:r>
              <a:rPr b="0" lang="it-IT" sz="750" spc="-1" strike="noStrike">
                <a:solidFill>
                  <a:srgbClr val="ffffff"/>
                </a:solidFill>
                <a:latin typeface="Arial"/>
              </a:rPr>
              <a:t>difficulty</a:t>
            </a:r>
            <a:r>
              <a:rPr b="0" lang="it-IT" sz="750" spc="-32" strike="noStrike">
                <a:solidFill>
                  <a:srgbClr val="ffffff"/>
                </a:solidFill>
                <a:latin typeface="Arial"/>
              </a:rPr>
              <a:t> </a:t>
            </a:r>
            <a:r>
              <a:rPr b="0" lang="it-IT" sz="750" spc="-1" strike="noStrike">
                <a:solidFill>
                  <a:srgbClr val="ffffff"/>
                </a:solidFill>
                <a:latin typeface="Arial"/>
              </a:rPr>
              <a:t>around</a:t>
            </a:r>
            <a:r>
              <a:rPr b="0" lang="it-IT" sz="750" spc="-21" strike="noStrike">
                <a:solidFill>
                  <a:srgbClr val="ffffff"/>
                </a:solidFill>
                <a:latin typeface="Arial"/>
              </a:rPr>
              <a:t> </a:t>
            </a:r>
            <a:r>
              <a:rPr b="0" lang="it-IT" sz="750" spc="-1" strike="noStrike">
                <a:solidFill>
                  <a:srgbClr val="ffffff"/>
                </a:solidFill>
                <a:latin typeface="Arial"/>
              </a:rPr>
              <a:t>temporary</a:t>
            </a:r>
            <a:r>
              <a:rPr b="0" lang="it-IT" sz="750" spc="-26" strike="noStrike">
                <a:solidFill>
                  <a:srgbClr val="ffffff"/>
                </a:solidFill>
                <a:latin typeface="Arial"/>
              </a:rPr>
              <a:t> </a:t>
            </a:r>
            <a:r>
              <a:rPr b="0" lang="it-IT" sz="750" spc="-1" strike="noStrike">
                <a:solidFill>
                  <a:srgbClr val="ffffff"/>
                </a:solidFill>
                <a:latin typeface="Arial"/>
              </a:rPr>
              <a:t>licensing</a:t>
            </a:r>
            <a:r>
              <a:rPr b="0" lang="it-IT" sz="750" spc="-35" strike="noStrike">
                <a:solidFill>
                  <a:srgbClr val="ffffff"/>
                </a:solidFill>
                <a:latin typeface="Arial"/>
              </a:rPr>
              <a:t> </a:t>
            </a:r>
            <a:r>
              <a:rPr b="0" lang="it-IT" sz="750" spc="-1" strike="noStrike">
                <a:solidFill>
                  <a:srgbClr val="ffffff"/>
                </a:solidFill>
                <a:latin typeface="Arial"/>
              </a:rPr>
              <a:t>or</a:t>
            </a:r>
            <a:r>
              <a:rPr b="0" lang="it-IT" sz="750" spc="4" strike="noStrike">
                <a:solidFill>
                  <a:srgbClr val="ffffff"/>
                </a:solidFill>
                <a:latin typeface="Arial"/>
              </a:rPr>
              <a:t> </a:t>
            </a:r>
            <a:r>
              <a:rPr b="0" lang="it-IT" sz="750" spc="-1" strike="noStrike">
                <a:solidFill>
                  <a:srgbClr val="ffffff"/>
                </a:solidFill>
                <a:latin typeface="Arial"/>
              </a:rPr>
              <a:t>residency</a:t>
            </a:r>
            <a:r>
              <a:rPr b="0" lang="it-IT" sz="750" spc="-26" strike="noStrike">
                <a:solidFill>
                  <a:srgbClr val="ffffff"/>
                </a:solidFill>
                <a:latin typeface="Arial"/>
              </a:rPr>
              <a:t> </a:t>
            </a:r>
            <a:r>
              <a:rPr b="0" lang="it-IT" sz="750" spc="-1" strike="noStrike">
                <a:solidFill>
                  <a:srgbClr val="ffffff"/>
                </a:solidFill>
                <a:latin typeface="Arial"/>
              </a:rPr>
              <a:t>requirements;  costs </a:t>
            </a:r>
            <a:r>
              <a:rPr b="0" lang="it-IT" sz="750" spc="-7" strike="noStrike">
                <a:solidFill>
                  <a:srgbClr val="ffffff"/>
                </a:solidFill>
                <a:latin typeface="Arial"/>
              </a:rPr>
              <a:t>associated with </a:t>
            </a:r>
            <a:r>
              <a:rPr b="0" lang="it-IT" sz="750" spc="-1" strike="noStrike">
                <a:solidFill>
                  <a:srgbClr val="ffffff"/>
                </a:solidFill>
                <a:latin typeface="Arial"/>
              </a:rPr>
              <a:t>restrictions on foreign entry include measures on air transport that are not related </a:t>
            </a:r>
            <a:r>
              <a:rPr b="0" lang="it-IT" sz="750" spc="4" strike="noStrike">
                <a:solidFill>
                  <a:srgbClr val="ffffff"/>
                </a:solidFill>
                <a:latin typeface="Arial"/>
              </a:rPr>
              <a:t>to </a:t>
            </a:r>
            <a:r>
              <a:rPr b="0" lang="it-IT" sz="750" spc="-1" strike="noStrike">
                <a:solidFill>
                  <a:srgbClr val="ffffff"/>
                </a:solidFill>
                <a:latin typeface="Arial"/>
              </a:rPr>
              <a:t>the movement of people i.e. restrictions on foreign entry and closures of airports; costs  </a:t>
            </a:r>
            <a:r>
              <a:rPr b="0" lang="it-IT" sz="750" spc="-7" strike="noStrike">
                <a:solidFill>
                  <a:srgbClr val="ffffff"/>
                </a:solidFill>
                <a:latin typeface="Arial"/>
              </a:rPr>
              <a:t>associated</a:t>
            </a:r>
            <a:r>
              <a:rPr b="0" lang="it-IT" sz="750" spc="-32" strike="noStrike">
                <a:solidFill>
                  <a:srgbClr val="ffffff"/>
                </a:solidFill>
                <a:latin typeface="Arial"/>
              </a:rPr>
              <a:t> </a:t>
            </a:r>
            <a:r>
              <a:rPr b="0" lang="it-IT" sz="750" spc="-7" strike="noStrike">
                <a:solidFill>
                  <a:srgbClr val="ffffff"/>
                </a:solidFill>
                <a:latin typeface="Arial"/>
              </a:rPr>
              <a:t>with</a:t>
            </a:r>
            <a:r>
              <a:rPr b="0" lang="it-IT" sz="750" spc="4" strike="noStrike">
                <a:solidFill>
                  <a:srgbClr val="ffffff"/>
                </a:solidFill>
                <a:latin typeface="Arial"/>
              </a:rPr>
              <a:t> </a:t>
            </a:r>
            <a:r>
              <a:rPr b="0" lang="it-IT" sz="750" spc="-1" strike="noStrike">
                <a:solidFill>
                  <a:srgbClr val="ffffff"/>
                </a:solidFill>
                <a:latin typeface="Arial"/>
              </a:rPr>
              <a:t>restrictions</a:t>
            </a:r>
            <a:r>
              <a:rPr b="0" lang="it-IT" sz="750" spc="-41" strike="noStrike">
                <a:solidFill>
                  <a:srgbClr val="ffffff"/>
                </a:solidFill>
                <a:latin typeface="Arial"/>
              </a:rPr>
              <a:t> </a:t>
            </a:r>
            <a:r>
              <a:rPr b="0" lang="it-IT" sz="750" spc="-1" strike="noStrike">
                <a:solidFill>
                  <a:srgbClr val="ffffff"/>
                </a:solidFill>
                <a:latin typeface="Arial"/>
              </a:rPr>
              <a:t>on </a:t>
            </a:r>
            <a:r>
              <a:rPr b="0" lang="it-IT" sz="750" spc="-7" strike="noStrike">
                <a:solidFill>
                  <a:srgbClr val="ffffff"/>
                </a:solidFill>
                <a:latin typeface="Arial"/>
              </a:rPr>
              <a:t>business</a:t>
            </a:r>
            <a:r>
              <a:rPr b="0" lang="it-IT" sz="750" spc="-41" strike="noStrike">
                <a:solidFill>
                  <a:srgbClr val="ffffff"/>
                </a:solidFill>
                <a:latin typeface="Arial"/>
              </a:rPr>
              <a:t> </a:t>
            </a:r>
            <a:r>
              <a:rPr b="0" lang="it-IT" sz="750" spc="4" strike="noStrike">
                <a:solidFill>
                  <a:srgbClr val="ffffff"/>
                </a:solidFill>
                <a:latin typeface="Arial"/>
              </a:rPr>
              <a:t>travel</a:t>
            </a:r>
            <a:r>
              <a:rPr b="0" lang="it-IT" sz="750" spc="-46" strike="noStrike">
                <a:solidFill>
                  <a:srgbClr val="ffffff"/>
                </a:solidFill>
                <a:latin typeface="Arial"/>
              </a:rPr>
              <a:t> </a:t>
            </a:r>
            <a:r>
              <a:rPr b="0" lang="it-IT" sz="750" spc="-1" strike="noStrike">
                <a:solidFill>
                  <a:srgbClr val="ffffff"/>
                </a:solidFill>
                <a:latin typeface="Arial"/>
              </a:rPr>
              <a:t>include</a:t>
            </a:r>
            <a:r>
              <a:rPr b="0" lang="it-IT" sz="750" spc="-46" strike="noStrike">
                <a:solidFill>
                  <a:srgbClr val="ffffff"/>
                </a:solidFill>
                <a:latin typeface="Arial"/>
              </a:rPr>
              <a:t> </a:t>
            </a:r>
            <a:r>
              <a:rPr b="0" lang="it-IT" sz="750" spc="-1" strike="noStrike">
                <a:solidFill>
                  <a:srgbClr val="ffffff"/>
                </a:solidFill>
                <a:latin typeface="Arial"/>
              </a:rPr>
              <a:t>the</a:t>
            </a:r>
            <a:r>
              <a:rPr b="0" lang="it-IT" sz="750" spc="-21" strike="noStrike">
                <a:solidFill>
                  <a:srgbClr val="ffffff"/>
                </a:solidFill>
                <a:latin typeface="Arial"/>
              </a:rPr>
              <a:t> </a:t>
            </a:r>
            <a:r>
              <a:rPr b="0" lang="it-IT" sz="750" spc="4" strike="noStrike">
                <a:solidFill>
                  <a:srgbClr val="ffffff"/>
                </a:solidFill>
                <a:latin typeface="Arial"/>
              </a:rPr>
              <a:t>time</a:t>
            </a:r>
            <a:r>
              <a:rPr b="0" lang="it-IT" sz="750" spc="-26" strike="noStrike">
                <a:solidFill>
                  <a:srgbClr val="ffffff"/>
                </a:solidFill>
                <a:latin typeface="Arial"/>
              </a:rPr>
              <a:t> </a:t>
            </a:r>
            <a:r>
              <a:rPr b="0" lang="it-IT" sz="750" spc="-1" strike="noStrike">
                <a:solidFill>
                  <a:srgbClr val="ffffff"/>
                </a:solidFill>
                <a:latin typeface="Arial"/>
              </a:rPr>
              <a:t>and</a:t>
            </a:r>
            <a:r>
              <a:rPr b="0" lang="it-IT" sz="750" spc="-21" strike="noStrike">
                <a:solidFill>
                  <a:srgbClr val="ffffff"/>
                </a:solidFill>
                <a:latin typeface="Arial"/>
              </a:rPr>
              <a:t> </a:t>
            </a:r>
            <a:r>
              <a:rPr b="0" lang="it-IT" sz="750" spc="-1" strike="noStrike">
                <a:solidFill>
                  <a:srgbClr val="ffffff"/>
                </a:solidFill>
                <a:latin typeface="Arial"/>
              </a:rPr>
              <a:t>cost</a:t>
            </a:r>
            <a:r>
              <a:rPr b="0" lang="it-IT" sz="750" spc="-26" strike="noStrike">
                <a:solidFill>
                  <a:srgbClr val="ffffff"/>
                </a:solidFill>
                <a:latin typeface="Arial"/>
              </a:rPr>
              <a:t> </a:t>
            </a:r>
            <a:r>
              <a:rPr b="0" lang="it-IT" sz="750" spc="4" strike="noStrike">
                <a:solidFill>
                  <a:srgbClr val="ffffff"/>
                </a:solidFill>
                <a:latin typeface="Arial"/>
              </a:rPr>
              <a:t>to</a:t>
            </a:r>
            <a:r>
              <a:rPr b="0" lang="it-IT" sz="750" spc="-7" strike="noStrike">
                <a:solidFill>
                  <a:srgbClr val="ffffff"/>
                </a:solidFill>
                <a:latin typeface="Arial"/>
              </a:rPr>
              <a:t> </a:t>
            </a:r>
            <a:r>
              <a:rPr b="0" lang="it-IT" sz="750" spc="-1" strike="noStrike">
                <a:solidFill>
                  <a:srgbClr val="ffffff"/>
                </a:solidFill>
                <a:latin typeface="Arial"/>
              </a:rPr>
              <a:t>deliver</a:t>
            </a:r>
            <a:r>
              <a:rPr b="0" lang="it-IT" sz="750" spc="-41" strike="noStrike">
                <a:solidFill>
                  <a:srgbClr val="ffffff"/>
                </a:solidFill>
                <a:latin typeface="Arial"/>
              </a:rPr>
              <a:t> </a:t>
            </a:r>
            <a:r>
              <a:rPr b="0" lang="it-IT" sz="750" spc="4" strike="noStrike">
                <a:solidFill>
                  <a:srgbClr val="ffffff"/>
                </a:solidFill>
                <a:latin typeface="Arial"/>
              </a:rPr>
              <a:t>visas</a:t>
            </a:r>
            <a:r>
              <a:rPr b="0" lang="it-IT" sz="750" spc="-35" strike="noStrike">
                <a:solidFill>
                  <a:srgbClr val="ffffff"/>
                </a:solidFill>
                <a:latin typeface="Arial"/>
              </a:rPr>
              <a:t> </a:t>
            </a:r>
            <a:r>
              <a:rPr b="0" lang="it-IT" sz="750" spc="-1" strike="noStrike">
                <a:solidFill>
                  <a:srgbClr val="ffffff"/>
                </a:solidFill>
                <a:latin typeface="Arial"/>
              </a:rPr>
              <a:t>and</a:t>
            </a:r>
            <a:r>
              <a:rPr b="0" lang="it-IT" sz="750" spc="-32" strike="noStrike">
                <a:solidFill>
                  <a:srgbClr val="ffffff"/>
                </a:solidFill>
                <a:latin typeface="Arial"/>
              </a:rPr>
              <a:t> </a:t>
            </a:r>
            <a:r>
              <a:rPr b="0" lang="it-IT" sz="750" spc="-1" strike="noStrike">
                <a:solidFill>
                  <a:srgbClr val="ffffff"/>
                </a:solidFill>
                <a:latin typeface="Arial"/>
              </a:rPr>
              <a:t>the</a:t>
            </a:r>
            <a:r>
              <a:rPr b="0" lang="it-IT" sz="750" spc="-7" strike="noStrike">
                <a:solidFill>
                  <a:srgbClr val="ffffff"/>
                </a:solidFill>
                <a:latin typeface="Arial"/>
              </a:rPr>
              <a:t> </a:t>
            </a:r>
            <a:r>
              <a:rPr b="0" lang="it-IT" sz="750" spc="4" strike="noStrike">
                <a:solidFill>
                  <a:srgbClr val="ffffff"/>
                </a:solidFill>
                <a:latin typeface="Arial"/>
              </a:rPr>
              <a:t>time</a:t>
            </a:r>
            <a:r>
              <a:rPr b="0" lang="it-IT" sz="750" spc="-26" strike="noStrike">
                <a:solidFill>
                  <a:srgbClr val="ffffff"/>
                </a:solidFill>
                <a:latin typeface="Arial"/>
              </a:rPr>
              <a:t> </a:t>
            </a:r>
            <a:r>
              <a:rPr b="0" lang="it-IT" sz="750" spc="-1" strike="noStrike">
                <a:solidFill>
                  <a:srgbClr val="ffffff"/>
                </a:solidFill>
                <a:latin typeface="Arial"/>
              </a:rPr>
              <a:t>for</a:t>
            </a:r>
            <a:r>
              <a:rPr b="0" lang="it-IT" sz="750" spc="-7" strike="noStrike">
                <a:solidFill>
                  <a:srgbClr val="ffffff"/>
                </a:solidFill>
                <a:latin typeface="Arial"/>
              </a:rPr>
              <a:t> </a:t>
            </a:r>
            <a:r>
              <a:rPr b="0" lang="it-IT" sz="750" spc="-1" strike="noStrike">
                <a:solidFill>
                  <a:srgbClr val="ffffff"/>
                </a:solidFill>
                <a:latin typeface="Arial"/>
              </a:rPr>
              <a:t>customs</a:t>
            </a:r>
            <a:r>
              <a:rPr b="0" lang="it-IT" sz="750" spc="-35" strike="noStrike">
                <a:solidFill>
                  <a:srgbClr val="ffffff"/>
                </a:solidFill>
                <a:latin typeface="Arial"/>
              </a:rPr>
              <a:t> </a:t>
            </a:r>
            <a:r>
              <a:rPr b="0" lang="it-IT" sz="750" spc="-1" strike="noStrike">
                <a:solidFill>
                  <a:srgbClr val="ffffff"/>
                </a:solidFill>
                <a:latin typeface="Arial"/>
              </a:rPr>
              <a:t>clearance.</a:t>
            </a:r>
            <a:endParaRPr b="0" lang="it-IT" sz="750" spc="-1" strike="noStrike">
              <a:latin typeface="Arial"/>
            </a:endParaRPr>
          </a:p>
          <a:p>
            <a:pPr marL="12600">
              <a:lnSpc>
                <a:spcPct val="100000"/>
              </a:lnSpc>
            </a:pPr>
            <a:r>
              <a:rPr b="0" lang="it-IT" sz="750" spc="-1" strike="noStrike">
                <a:solidFill>
                  <a:srgbClr val="ffffff"/>
                </a:solidFill>
                <a:latin typeface="Arial"/>
              </a:rPr>
              <a:t>Source:</a:t>
            </a:r>
            <a:r>
              <a:rPr b="0" lang="it-IT" sz="750" spc="-26" strike="noStrike">
                <a:solidFill>
                  <a:srgbClr val="ffffff"/>
                </a:solidFill>
                <a:latin typeface="Arial"/>
              </a:rPr>
              <a:t> </a:t>
            </a:r>
            <a:r>
              <a:rPr b="0" lang="it-IT" sz="750" spc="-7" strike="noStrike">
                <a:solidFill>
                  <a:srgbClr val="ffffff"/>
                </a:solidFill>
                <a:latin typeface="Arial"/>
              </a:rPr>
              <a:t>Benz,</a:t>
            </a:r>
            <a:r>
              <a:rPr b="0" lang="it-IT" sz="750" spc="9" strike="noStrike">
                <a:solidFill>
                  <a:srgbClr val="ffffff"/>
                </a:solidFill>
                <a:latin typeface="Arial"/>
              </a:rPr>
              <a:t> </a:t>
            </a:r>
            <a:r>
              <a:rPr b="0" lang="it-IT" sz="750" spc="-1" strike="noStrike">
                <a:solidFill>
                  <a:srgbClr val="ffffff"/>
                </a:solidFill>
                <a:latin typeface="Arial"/>
              </a:rPr>
              <a:t>S.,</a:t>
            </a:r>
            <a:r>
              <a:rPr b="0" lang="it-IT" sz="750" spc="9" strike="noStrike">
                <a:solidFill>
                  <a:srgbClr val="ffffff"/>
                </a:solidFill>
                <a:latin typeface="Arial"/>
              </a:rPr>
              <a:t> </a:t>
            </a:r>
            <a:r>
              <a:rPr b="0" lang="it-IT" sz="750" spc="-7" strike="noStrike">
                <a:solidFill>
                  <a:srgbClr val="ffffff"/>
                </a:solidFill>
                <a:latin typeface="Arial"/>
              </a:rPr>
              <a:t>F.</a:t>
            </a:r>
            <a:r>
              <a:rPr b="0" lang="it-IT" sz="750" spc="24" strike="noStrike">
                <a:solidFill>
                  <a:srgbClr val="ffffff"/>
                </a:solidFill>
                <a:latin typeface="Arial"/>
              </a:rPr>
              <a:t> </a:t>
            </a:r>
            <a:r>
              <a:rPr b="0" lang="it-IT" sz="750" spc="-1" strike="noStrike">
                <a:solidFill>
                  <a:srgbClr val="ffffff"/>
                </a:solidFill>
                <a:latin typeface="Arial"/>
              </a:rPr>
              <a:t>Gonzales</a:t>
            </a:r>
            <a:r>
              <a:rPr b="0" lang="it-IT" sz="750" spc="-15" strike="noStrike">
                <a:solidFill>
                  <a:srgbClr val="ffffff"/>
                </a:solidFill>
                <a:latin typeface="Arial"/>
              </a:rPr>
              <a:t> </a:t>
            </a:r>
            <a:r>
              <a:rPr b="0" lang="it-IT" sz="750" spc="-1" strike="noStrike">
                <a:solidFill>
                  <a:srgbClr val="ffffff"/>
                </a:solidFill>
                <a:latin typeface="Arial"/>
              </a:rPr>
              <a:t>and</a:t>
            </a:r>
            <a:r>
              <a:rPr b="0" lang="it-IT" sz="750" spc="-12" strike="noStrike">
                <a:solidFill>
                  <a:srgbClr val="ffffff"/>
                </a:solidFill>
                <a:latin typeface="Arial"/>
              </a:rPr>
              <a:t> </a:t>
            </a:r>
            <a:r>
              <a:rPr b="0" lang="it-IT" sz="750" spc="-1" strike="noStrike">
                <a:solidFill>
                  <a:srgbClr val="ffffff"/>
                </a:solidFill>
                <a:latin typeface="Arial"/>
              </a:rPr>
              <a:t>A.</a:t>
            </a:r>
            <a:r>
              <a:rPr b="0" lang="it-IT" sz="750" spc="12" strike="noStrike">
                <a:solidFill>
                  <a:srgbClr val="ffffff"/>
                </a:solidFill>
                <a:latin typeface="Arial"/>
              </a:rPr>
              <a:t> </a:t>
            </a:r>
            <a:r>
              <a:rPr b="0" lang="it-IT" sz="750" spc="-1" strike="noStrike">
                <a:solidFill>
                  <a:srgbClr val="ffffff"/>
                </a:solidFill>
                <a:latin typeface="Arial"/>
              </a:rPr>
              <a:t>Mourougane</a:t>
            </a:r>
            <a:r>
              <a:rPr b="0" lang="it-IT" sz="750" spc="-41" strike="noStrike">
                <a:solidFill>
                  <a:srgbClr val="ffffff"/>
                </a:solidFill>
                <a:latin typeface="Arial"/>
              </a:rPr>
              <a:t> </a:t>
            </a:r>
            <a:r>
              <a:rPr b="0" lang="it-IT" sz="750" spc="-1" strike="noStrike">
                <a:solidFill>
                  <a:srgbClr val="ffffff"/>
                </a:solidFill>
                <a:latin typeface="Arial"/>
              </a:rPr>
              <a:t>(2020),</a:t>
            </a:r>
            <a:r>
              <a:rPr b="0" lang="it-IT" sz="750" spc="-32" strike="noStrike">
                <a:solidFill>
                  <a:srgbClr val="ffffff"/>
                </a:solidFill>
                <a:latin typeface="Arial"/>
              </a:rPr>
              <a:t> </a:t>
            </a:r>
            <a:r>
              <a:rPr b="0" lang="it-IT" sz="750" spc="-7" strike="noStrike">
                <a:solidFill>
                  <a:srgbClr val="ffffff"/>
                </a:solidFill>
                <a:latin typeface="Arial"/>
              </a:rPr>
              <a:t>“The</a:t>
            </a:r>
            <a:r>
              <a:rPr b="0" lang="it-IT" sz="750" spc="4" strike="noStrike">
                <a:solidFill>
                  <a:srgbClr val="ffffff"/>
                </a:solidFill>
                <a:latin typeface="Arial"/>
              </a:rPr>
              <a:t> </a:t>
            </a:r>
            <a:r>
              <a:rPr b="0" lang="it-IT" sz="750" spc="-1" strike="noStrike">
                <a:solidFill>
                  <a:srgbClr val="ffffff"/>
                </a:solidFill>
                <a:latin typeface="Arial"/>
              </a:rPr>
              <a:t>impact</a:t>
            </a:r>
            <a:r>
              <a:rPr b="0" lang="it-IT" sz="750" spc="-21" strike="noStrike">
                <a:solidFill>
                  <a:srgbClr val="ffffff"/>
                </a:solidFill>
                <a:latin typeface="Arial"/>
              </a:rPr>
              <a:t> </a:t>
            </a:r>
            <a:r>
              <a:rPr b="0" lang="it-IT" sz="750" spc="-1" strike="noStrike">
                <a:solidFill>
                  <a:srgbClr val="ffffff"/>
                </a:solidFill>
                <a:latin typeface="Arial"/>
              </a:rPr>
              <a:t>of</a:t>
            </a:r>
            <a:r>
              <a:rPr b="0" lang="it-IT" sz="750" spc="9" strike="noStrike">
                <a:solidFill>
                  <a:srgbClr val="ffffff"/>
                </a:solidFill>
                <a:latin typeface="Arial"/>
              </a:rPr>
              <a:t> </a:t>
            </a:r>
            <a:r>
              <a:rPr b="0" lang="it-IT" sz="750" spc="-1" strike="noStrike">
                <a:solidFill>
                  <a:srgbClr val="ffffff"/>
                </a:solidFill>
                <a:latin typeface="Arial"/>
              </a:rPr>
              <a:t>COVID-19</a:t>
            </a:r>
            <a:r>
              <a:rPr b="0" lang="it-IT" sz="750" spc="-21" strike="noStrike">
                <a:solidFill>
                  <a:srgbClr val="ffffff"/>
                </a:solidFill>
                <a:latin typeface="Arial"/>
              </a:rPr>
              <a:t> </a:t>
            </a:r>
            <a:r>
              <a:rPr b="0" lang="it-IT" sz="750" spc="-7" strike="noStrike">
                <a:solidFill>
                  <a:srgbClr val="ffffff"/>
                </a:solidFill>
                <a:latin typeface="Arial"/>
              </a:rPr>
              <a:t>international</a:t>
            </a:r>
            <a:r>
              <a:rPr b="0" lang="it-IT" sz="750" spc="-21" strike="noStrike">
                <a:solidFill>
                  <a:srgbClr val="ffffff"/>
                </a:solidFill>
                <a:latin typeface="Arial"/>
              </a:rPr>
              <a:t> </a:t>
            </a:r>
            <a:r>
              <a:rPr b="0" lang="it-IT" sz="750" spc="-1" strike="noStrike">
                <a:solidFill>
                  <a:srgbClr val="ffffff"/>
                </a:solidFill>
                <a:latin typeface="Arial"/>
              </a:rPr>
              <a:t>travel</a:t>
            </a:r>
            <a:r>
              <a:rPr b="0" lang="it-IT" sz="750" spc="-35" strike="noStrike">
                <a:solidFill>
                  <a:srgbClr val="ffffff"/>
                </a:solidFill>
                <a:latin typeface="Arial"/>
              </a:rPr>
              <a:t> </a:t>
            </a:r>
            <a:r>
              <a:rPr b="0" lang="it-IT" sz="750" spc="-1" strike="noStrike">
                <a:solidFill>
                  <a:srgbClr val="ffffff"/>
                </a:solidFill>
                <a:latin typeface="Arial"/>
              </a:rPr>
              <a:t>restrictions</a:t>
            </a:r>
            <a:r>
              <a:rPr b="0" lang="it-IT" sz="750" spc="-26" strike="noStrike">
                <a:solidFill>
                  <a:srgbClr val="ffffff"/>
                </a:solidFill>
                <a:latin typeface="Arial"/>
              </a:rPr>
              <a:t> </a:t>
            </a:r>
            <a:r>
              <a:rPr b="0" lang="it-IT" sz="750" spc="-1" strike="noStrike">
                <a:solidFill>
                  <a:srgbClr val="ffffff"/>
                </a:solidFill>
                <a:latin typeface="Arial"/>
              </a:rPr>
              <a:t>on</a:t>
            </a:r>
            <a:r>
              <a:rPr b="0" lang="it-IT" sz="750" spc="9" strike="noStrike">
                <a:solidFill>
                  <a:srgbClr val="ffffff"/>
                </a:solidFill>
                <a:latin typeface="Arial"/>
              </a:rPr>
              <a:t> </a:t>
            </a:r>
            <a:r>
              <a:rPr b="0" lang="it-IT" sz="750" spc="-1" strike="noStrike">
                <a:solidFill>
                  <a:srgbClr val="ffffff"/>
                </a:solidFill>
                <a:latin typeface="Arial"/>
              </a:rPr>
              <a:t>services-trade</a:t>
            </a:r>
            <a:r>
              <a:rPr b="0" lang="it-IT" sz="750" spc="-41" strike="noStrike">
                <a:solidFill>
                  <a:srgbClr val="ffffff"/>
                </a:solidFill>
                <a:latin typeface="Arial"/>
              </a:rPr>
              <a:t> </a:t>
            </a:r>
            <a:r>
              <a:rPr b="0" lang="it-IT" sz="750" spc="-1" strike="noStrike">
                <a:solidFill>
                  <a:srgbClr val="ffffff"/>
                </a:solidFill>
                <a:latin typeface="Arial"/>
              </a:rPr>
              <a:t>costs”,</a:t>
            </a:r>
            <a:r>
              <a:rPr b="0" lang="it-IT" sz="750" spc="-26" strike="noStrike">
                <a:solidFill>
                  <a:srgbClr val="ffffff"/>
                </a:solidFill>
                <a:latin typeface="Arial"/>
              </a:rPr>
              <a:t> </a:t>
            </a:r>
            <a:r>
              <a:rPr b="0" lang="it-IT" sz="750" spc="-1" strike="noStrike">
                <a:solidFill>
                  <a:srgbClr val="ffffff"/>
                </a:solidFill>
                <a:latin typeface="Arial"/>
              </a:rPr>
              <a:t>OECD Trade</a:t>
            </a:r>
            <a:r>
              <a:rPr b="0" lang="it-IT" sz="750" spc="-12" strike="noStrike">
                <a:solidFill>
                  <a:srgbClr val="ffffff"/>
                </a:solidFill>
                <a:latin typeface="Arial"/>
              </a:rPr>
              <a:t> </a:t>
            </a:r>
            <a:r>
              <a:rPr b="0" lang="it-IT" sz="750" spc="-1" strike="noStrike">
                <a:solidFill>
                  <a:srgbClr val="ffffff"/>
                </a:solidFill>
                <a:latin typeface="Arial"/>
              </a:rPr>
              <a:t>Policy</a:t>
            </a:r>
            <a:r>
              <a:rPr b="0" lang="it-IT" sz="750" spc="-26" strike="noStrike">
                <a:solidFill>
                  <a:srgbClr val="ffffff"/>
                </a:solidFill>
                <a:latin typeface="Arial"/>
              </a:rPr>
              <a:t> </a:t>
            </a:r>
            <a:r>
              <a:rPr b="0" lang="it-IT" sz="750" spc="-1" strike="noStrike">
                <a:solidFill>
                  <a:srgbClr val="ffffff"/>
                </a:solidFill>
                <a:latin typeface="Arial"/>
              </a:rPr>
              <a:t>Papers,</a:t>
            </a:r>
            <a:r>
              <a:rPr b="0" lang="it-IT" sz="750" spc="-15" strike="noStrike">
                <a:solidFill>
                  <a:srgbClr val="ffffff"/>
                </a:solidFill>
                <a:latin typeface="Arial"/>
              </a:rPr>
              <a:t> </a:t>
            </a:r>
            <a:r>
              <a:rPr b="0" lang="it-IT" sz="750" spc="-7" strike="noStrike">
                <a:solidFill>
                  <a:srgbClr val="ffffff"/>
                </a:solidFill>
                <a:latin typeface="Arial"/>
              </a:rPr>
              <a:t>No. 237, </a:t>
            </a:r>
            <a:r>
              <a:rPr b="0" lang="it-IT" sz="750" spc="-1" strike="noStrike">
                <a:solidFill>
                  <a:srgbClr val="ffffff"/>
                </a:solidFill>
                <a:latin typeface="Arial"/>
              </a:rPr>
              <a:t>OECD  </a:t>
            </a:r>
            <a:r>
              <a:rPr b="0" lang="it-IT" sz="750" spc="-7" strike="noStrike">
                <a:solidFill>
                  <a:srgbClr val="ffffff"/>
                </a:solidFill>
                <a:latin typeface="Arial"/>
              </a:rPr>
              <a:t>Publishing,</a:t>
            </a:r>
            <a:r>
              <a:rPr b="0" lang="it-IT" sz="750" spc="-32" strike="noStrike">
                <a:solidFill>
                  <a:srgbClr val="ffffff"/>
                </a:solidFill>
                <a:latin typeface="Arial"/>
              </a:rPr>
              <a:t> </a:t>
            </a:r>
            <a:r>
              <a:rPr b="0" lang="it-IT" sz="750" spc="-1" strike="noStrike">
                <a:solidFill>
                  <a:srgbClr val="ffffff"/>
                </a:solidFill>
                <a:latin typeface="Arial"/>
              </a:rPr>
              <a:t>Paris.</a:t>
            </a:r>
            <a:endParaRPr b="0" lang="it-IT" sz="750" spc="-1" strike="noStrike">
              <a:latin typeface="Arial"/>
            </a:endParaRPr>
          </a:p>
        </p:txBody>
      </p:sp>
      <p:grpSp>
        <p:nvGrpSpPr>
          <p:cNvPr id="319" name="Group 4"/>
          <p:cNvGrpSpPr/>
          <p:nvPr/>
        </p:nvGrpSpPr>
        <p:grpSpPr>
          <a:xfrm>
            <a:off x="1353240" y="1990440"/>
            <a:ext cx="9867960" cy="3630240"/>
            <a:chOff x="1353240" y="1990440"/>
            <a:chExt cx="9867960" cy="3630240"/>
          </a:xfrm>
        </p:grpSpPr>
        <p:sp>
          <p:nvSpPr>
            <p:cNvPr id="320" name="CustomShape 5"/>
            <p:cNvSpPr/>
            <p:nvPr/>
          </p:nvSpPr>
          <p:spPr>
            <a:xfrm>
              <a:off x="1353240" y="4687920"/>
              <a:ext cx="676440" cy="466200"/>
            </a:xfrm>
            <a:custGeom>
              <a:avLst/>
              <a:gdLst/>
              <a:ahLst/>
              <a:rect l="l" t="t" r="r" b="b"/>
              <a:pathLst>
                <a:path w="676910" h="466725">
                  <a:moveTo>
                    <a:pt x="0" y="466344"/>
                  </a:moveTo>
                  <a:lnTo>
                    <a:pt x="97535" y="466344"/>
                  </a:lnTo>
                  <a:moveTo>
                    <a:pt x="484631" y="466344"/>
                  </a:moveTo>
                  <a:lnTo>
                    <a:pt x="676656" y="466344"/>
                  </a:lnTo>
                  <a:moveTo>
                    <a:pt x="0" y="0"/>
                  </a:moveTo>
                  <a:lnTo>
                    <a:pt x="97535" y="0"/>
                  </a:lnTo>
                  <a:moveTo>
                    <a:pt x="484631" y="0"/>
                  </a:moveTo>
                  <a:lnTo>
                    <a:pt x="676656" y="0"/>
                  </a:lnTo>
                </a:path>
              </a:pathLst>
            </a:custGeom>
            <a:noFill/>
            <a:ln w="9000">
              <a:solidFill>
                <a:srgbClr val="d9d9d9"/>
              </a:solidFill>
              <a:round/>
            </a:ln>
          </p:spPr>
          <p:style>
            <a:lnRef idx="0"/>
            <a:fillRef idx="0"/>
            <a:effectRef idx="0"/>
            <a:fontRef idx="minor"/>
          </p:style>
        </p:sp>
        <p:sp>
          <p:nvSpPr>
            <p:cNvPr id="321" name="CustomShape 6"/>
            <p:cNvSpPr/>
            <p:nvPr/>
          </p:nvSpPr>
          <p:spPr>
            <a:xfrm>
              <a:off x="1450800" y="4341960"/>
              <a:ext cx="387000" cy="1278360"/>
            </a:xfrm>
            <a:custGeom>
              <a:avLst/>
              <a:gdLst/>
              <a:ahLst/>
              <a:rect l="l" t="t" r="r" b="b"/>
              <a:pathLst>
                <a:path w="387350" h="1278889">
                  <a:moveTo>
                    <a:pt x="387096" y="0"/>
                  </a:moveTo>
                  <a:lnTo>
                    <a:pt x="0" y="0"/>
                  </a:lnTo>
                  <a:lnTo>
                    <a:pt x="0" y="1278636"/>
                  </a:lnTo>
                  <a:lnTo>
                    <a:pt x="387096" y="1278636"/>
                  </a:lnTo>
                  <a:lnTo>
                    <a:pt x="387096" y="0"/>
                  </a:lnTo>
                  <a:close/>
                </a:path>
              </a:pathLst>
            </a:custGeom>
            <a:solidFill>
              <a:srgbClr val="c00000"/>
            </a:solidFill>
            <a:ln>
              <a:noFill/>
            </a:ln>
          </p:spPr>
          <p:style>
            <a:lnRef idx="0"/>
            <a:fillRef idx="0"/>
            <a:effectRef idx="0"/>
            <a:fontRef idx="minor"/>
          </p:style>
        </p:sp>
        <p:sp>
          <p:nvSpPr>
            <p:cNvPr id="322" name="CustomShape 7"/>
            <p:cNvSpPr/>
            <p:nvPr/>
          </p:nvSpPr>
          <p:spPr>
            <a:xfrm>
              <a:off x="1837800" y="4221360"/>
              <a:ext cx="772560" cy="932400"/>
            </a:xfrm>
            <a:custGeom>
              <a:avLst/>
              <a:gdLst/>
              <a:ahLst/>
              <a:rect l="l" t="t" r="r" b="b"/>
              <a:pathLst>
                <a:path w="772794" h="932814">
                  <a:moveTo>
                    <a:pt x="579119" y="932688"/>
                  </a:moveTo>
                  <a:lnTo>
                    <a:pt x="772668" y="932688"/>
                  </a:lnTo>
                  <a:moveTo>
                    <a:pt x="579119" y="466344"/>
                  </a:moveTo>
                  <a:lnTo>
                    <a:pt x="772668" y="466344"/>
                  </a:lnTo>
                  <a:moveTo>
                    <a:pt x="0" y="0"/>
                  </a:moveTo>
                  <a:lnTo>
                    <a:pt x="192024" y="0"/>
                  </a:lnTo>
                  <a:moveTo>
                    <a:pt x="579119" y="0"/>
                  </a:moveTo>
                  <a:lnTo>
                    <a:pt x="772668" y="0"/>
                  </a:lnTo>
                </a:path>
              </a:pathLst>
            </a:custGeom>
            <a:noFill/>
            <a:ln w="9000">
              <a:solidFill>
                <a:srgbClr val="d9d9d9"/>
              </a:solidFill>
              <a:round/>
            </a:ln>
          </p:spPr>
          <p:style>
            <a:lnRef idx="0"/>
            <a:fillRef idx="0"/>
            <a:effectRef idx="0"/>
            <a:fontRef idx="minor"/>
          </p:style>
        </p:sp>
        <p:sp>
          <p:nvSpPr>
            <p:cNvPr id="323" name="CustomShape 8"/>
            <p:cNvSpPr/>
            <p:nvPr/>
          </p:nvSpPr>
          <p:spPr>
            <a:xfrm>
              <a:off x="2030040" y="4186440"/>
              <a:ext cx="387000" cy="1434240"/>
            </a:xfrm>
            <a:custGeom>
              <a:avLst/>
              <a:gdLst/>
              <a:ahLst/>
              <a:rect l="l" t="t" r="r" b="b"/>
              <a:pathLst>
                <a:path w="387350" h="1434464">
                  <a:moveTo>
                    <a:pt x="387095" y="0"/>
                  </a:moveTo>
                  <a:lnTo>
                    <a:pt x="0" y="0"/>
                  </a:lnTo>
                  <a:lnTo>
                    <a:pt x="0" y="1434084"/>
                  </a:lnTo>
                  <a:lnTo>
                    <a:pt x="387095" y="1434084"/>
                  </a:lnTo>
                  <a:lnTo>
                    <a:pt x="387095" y="0"/>
                  </a:lnTo>
                  <a:close/>
                </a:path>
              </a:pathLst>
            </a:custGeom>
            <a:solidFill>
              <a:srgbClr val="c00000"/>
            </a:solidFill>
            <a:ln>
              <a:noFill/>
            </a:ln>
          </p:spPr>
          <p:style>
            <a:lnRef idx="0"/>
            <a:fillRef idx="0"/>
            <a:effectRef idx="0"/>
            <a:fontRef idx="minor"/>
          </p:style>
        </p:sp>
        <p:sp>
          <p:nvSpPr>
            <p:cNvPr id="324" name="CustomShape 9"/>
            <p:cNvSpPr/>
            <p:nvPr/>
          </p:nvSpPr>
          <p:spPr>
            <a:xfrm>
              <a:off x="2997720" y="5154120"/>
              <a:ext cx="193320" cy="360"/>
            </a:xfrm>
            <a:custGeom>
              <a:avLst/>
              <a:gdLst/>
              <a:ahLst/>
              <a:rect l="l" t="t" r="r" b="b"/>
              <a:pathLst>
                <a:path w="193675" h="0">
                  <a:moveTo>
                    <a:pt x="0" y="0"/>
                  </a:moveTo>
                  <a:lnTo>
                    <a:pt x="193548" y="0"/>
                  </a:lnTo>
                </a:path>
              </a:pathLst>
            </a:custGeom>
            <a:noFill/>
            <a:ln w="9000">
              <a:solidFill>
                <a:srgbClr val="d9d9d9"/>
              </a:solidFill>
              <a:round/>
            </a:ln>
          </p:spPr>
          <p:style>
            <a:lnRef idx="0"/>
            <a:fillRef idx="0"/>
            <a:effectRef idx="0"/>
            <a:fontRef idx="minor"/>
          </p:style>
        </p:sp>
        <p:sp>
          <p:nvSpPr>
            <p:cNvPr id="325" name="CustomShape 10"/>
            <p:cNvSpPr/>
            <p:nvPr/>
          </p:nvSpPr>
          <p:spPr>
            <a:xfrm>
              <a:off x="2610720" y="4789800"/>
              <a:ext cx="387000" cy="830160"/>
            </a:xfrm>
            <a:custGeom>
              <a:avLst/>
              <a:gdLst/>
              <a:ahLst/>
              <a:rect l="l" t="t" r="r" b="b"/>
              <a:pathLst>
                <a:path w="387350" h="830579">
                  <a:moveTo>
                    <a:pt x="387095" y="0"/>
                  </a:moveTo>
                  <a:lnTo>
                    <a:pt x="0" y="0"/>
                  </a:lnTo>
                  <a:lnTo>
                    <a:pt x="0" y="830580"/>
                  </a:lnTo>
                  <a:lnTo>
                    <a:pt x="387095" y="830580"/>
                  </a:lnTo>
                  <a:lnTo>
                    <a:pt x="387095" y="0"/>
                  </a:lnTo>
                  <a:close/>
                </a:path>
              </a:pathLst>
            </a:custGeom>
            <a:solidFill>
              <a:srgbClr val="c00000"/>
            </a:solidFill>
            <a:ln>
              <a:noFill/>
            </a:ln>
          </p:spPr>
          <p:style>
            <a:lnRef idx="0"/>
            <a:fillRef idx="0"/>
            <a:effectRef idx="0"/>
            <a:fontRef idx="minor"/>
          </p:style>
        </p:sp>
        <p:sp>
          <p:nvSpPr>
            <p:cNvPr id="326" name="CustomShape 11"/>
            <p:cNvSpPr/>
            <p:nvPr/>
          </p:nvSpPr>
          <p:spPr>
            <a:xfrm>
              <a:off x="2997720" y="4687920"/>
              <a:ext cx="774360" cy="466200"/>
            </a:xfrm>
            <a:custGeom>
              <a:avLst/>
              <a:gdLst/>
              <a:ahLst/>
              <a:rect l="l" t="t" r="r" b="b"/>
              <a:pathLst>
                <a:path w="774700" h="466725">
                  <a:moveTo>
                    <a:pt x="580644" y="466344"/>
                  </a:moveTo>
                  <a:lnTo>
                    <a:pt x="774192" y="466344"/>
                  </a:lnTo>
                  <a:moveTo>
                    <a:pt x="0" y="0"/>
                  </a:moveTo>
                  <a:lnTo>
                    <a:pt x="193548" y="0"/>
                  </a:lnTo>
                  <a:moveTo>
                    <a:pt x="580644" y="0"/>
                  </a:moveTo>
                  <a:lnTo>
                    <a:pt x="774192" y="0"/>
                  </a:lnTo>
                </a:path>
              </a:pathLst>
            </a:custGeom>
            <a:noFill/>
            <a:ln w="9000">
              <a:solidFill>
                <a:srgbClr val="d9d9d9"/>
              </a:solidFill>
              <a:round/>
            </a:ln>
          </p:spPr>
          <p:style>
            <a:lnRef idx="0"/>
            <a:fillRef idx="0"/>
            <a:effectRef idx="0"/>
            <a:fontRef idx="minor"/>
          </p:style>
        </p:sp>
        <p:sp>
          <p:nvSpPr>
            <p:cNvPr id="327" name="CustomShape 12"/>
            <p:cNvSpPr/>
            <p:nvPr/>
          </p:nvSpPr>
          <p:spPr>
            <a:xfrm>
              <a:off x="3191400" y="4422600"/>
              <a:ext cx="387000" cy="1197720"/>
            </a:xfrm>
            <a:custGeom>
              <a:avLst/>
              <a:gdLst/>
              <a:ahLst/>
              <a:rect l="l" t="t" r="r" b="b"/>
              <a:pathLst>
                <a:path w="387350" h="1198245">
                  <a:moveTo>
                    <a:pt x="387095" y="0"/>
                  </a:moveTo>
                  <a:lnTo>
                    <a:pt x="0" y="0"/>
                  </a:lnTo>
                  <a:lnTo>
                    <a:pt x="0" y="1197864"/>
                  </a:lnTo>
                  <a:lnTo>
                    <a:pt x="387095" y="1197864"/>
                  </a:lnTo>
                  <a:lnTo>
                    <a:pt x="387095" y="0"/>
                  </a:lnTo>
                  <a:close/>
                </a:path>
              </a:pathLst>
            </a:custGeom>
            <a:solidFill>
              <a:srgbClr val="c00000"/>
            </a:solidFill>
            <a:ln>
              <a:noFill/>
            </a:ln>
          </p:spPr>
          <p:style>
            <a:lnRef idx="0"/>
            <a:fillRef idx="0"/>
            <a:effectRef idx="0"/>
            <a:fontRef idx="minor"/>
          </p:style>
        </p:sp>
        <p:sp>
          <p:nvSpPr>
            <p:cNvPr id="328" name="CustomShape 13"/>
            <p:cNvSpPr/>
            <p:nvPr/>
          </p:nvSpPr>
          <p:spPr>
            <a:xfrm>
              <a:off x="3578400" y="3755160"/>
              <a:ext cx="774360" cy="1399320"/>
            </a:xfrm>
            <a:custGeom>
              <a:avLst/>
              <a:gdLst/>
              <a:ahLst/>
              <a:rect l="l" t="t" r="r" b="b"/>
              <a:pathLst>
                <a:path w="774700" h="1399539">
                  <a:moveTo>
                    <a:pt x="580644" y="1399032"/>
                  </a:moveTo>
                  <a:lnTo>
                    <a:pt x="774192" y="1399032"/>
                  </a:lnTo>
                  <a:moveTo>
                    <a:pt x="580644" y="932688"/>
                  </a:moveTo>
                  <a:lnTo>
                    <a:pt x="774192" y="932688"/>
                  </a:lnTo>
                  <a:moveTo>
                    <a:pt x="0" y="466344"/>
                  </a:moveTo>
                  <a:lnTo>
                    <a:pt x="193548" y="466344"/>
                  </a:lnTo>
                  <a:moveTo>
                    <a:pt x="580644" y="466344"/>
                  </a:moveTo>
                  <a:lnTo>
                    <a:pt x="774192" y="466344"/>
                  </a:lnTo>
                  <a:moveTo>
                    <a:pt x="0" y="0"/>
                  </a:moveTo>
                  <a:lnTo>
                    <a:pt x="193548" y="0"/>
                  </a:lnTo>
                  <a:moveTo>
                    <a:pt x="580644" y="0"/>
                  </a:moveTo>
                  <a:lnTo>
                    <a:pt x="774192" y="0"/>
                  </a:lnTo>
                </a:path>
              </a:pathLst>
            </a:custGeom>
            <a:noFill/>
            <a:ln w="9000">
              <a:solidFill>
                <a:srgbClr val="d9d9d9"/>
              </a:solidFill>
              <a:round/>
            </a:ln>
          </p:spPr>
          <p:style>
            <a:lnRef idx="0"/>
            <a:fillRef idx="0"/>
            <a:effectRef idx="0"/>
            <a:fontRef idx="minor"/>
          </p:style>
        </p:sp>
        <p:sp>
          <p:nvSpPr>
            <p:cNvPr id="329" name="CustomShape 14"/>
            <p:cNvSpPr/>
            <p:nvPr/>
          </p:nvSpPr>
          <p:spPr>
            <a:xfrm>
              <a:off x="3772080" y="3736800"/>
              <a:ext cx="387000" cy="1883520"/>
            </a:xfrm>
            <a:custGeom>
              <a:avLst/>
              <a:gdLst/>
              <a:ahLst/>
              <a:rect l="l" t="t" r="r" b="b"/>
              <a:pathLst>
                <a:path w="387350" h="1884045">
                  <a:moveTo>
                    <a:pt x="387096" y="0"/>
                  </a:moveTo>
                  <a:lnTo>
                    <a:pt x="0" y="0"/>
                  </a:lnTo>
                  <a:lnTo>
                    <a:pt x="0" y="1883664"/>
                  </a:lnTo>
                  <a:lnTo>
                    <a:pt x="387096" y="1883664"/>
                  </a:lnTo>
                  <a:lnTo>
                    <a:pt x="387096" y="0"/>
                  </a:lnTo>
                  <a:close/>
                </a:path>
              </a:pathLst>
            </a:custGeom>
            <a:solidFill>
              <a:srgbClr val="c00000"/>
            </a:solidFill>
            <a:ln>
              <a:noFill/>
            </a:ln>
          </p:spPr>
          <p:style>
            <a:lnRef idx="0"/>
            <a:fillRef idx="0"/>
            <a:effectRef idx="0"/>
            <a:fontRef idx="minor"/>
          </p:style>
        </p:sp>
        <p:sp>
          <p:nvSpPr>
            <p:cNvPr id="330" name="CustomShape 15"/>
            <p:cNvSpPr/>
            <p:nvPr/>
          </p:nvSpPr>
          <p:spPr>
            <a:xfrm>
              <a:off x="4739760" y="3755160"/>
              <a:ext cx="193320" cy="1399320"/>
            </a:xfrm>
            <a:custGeom>
              <a:avLst/>
              <a:gdLst/>
              <a:ahLst/>
              <a:rect l="l" t="t" r="r" b="b"/>
              <a:pathLst>
                <a:path w="193675" h="1399539">
                  <a:moveTo>
                    <a:pt x="0" y="1399032"/>
                  </a:moveTo>
                  <a:lnTo>
                    <a:pt x="193548" y="1399032"/>
                  </a:lnTo>
                  <a:moveTo>
                    <a:pt x="0" y="932688"/>
                  </a:moveTo>
                  <a:lnTo>
                    <a:pt x="193548" y="932688"/>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31" name="CustomShape 16"/>
            <p:cNvSpPr/>
            <p:nvPr/>
          </p:nvSpPr>
          <p:spPr>
            <a:xfrm>
              <a:off x="4352400" y="3768840"/>
              <a:ext cx="387000" cy="1851480"/>
            </a:xfrm>
            <a:custGeom>
              <a:avLst/>
              <a:gdLst/>
              <a:ahLst/>
              <a:rect l="l" t="t" r="r" b="b"/>
              <a:pathLst>
                <a:path w="387350" h="1851660">
                  <a:moveTo>
                    <a:pt x="387095" y="0"/>
                  </a:moveTo>
                  <a:lnTo>
                    <a:pt x="0" y="0"/>
                  </a:lnTo>
                  <a:lnTo>
                    <a:pt x="0" y="1851660"/>
                  </a:lnTo>
                  <a:lnTo>
                    <a:pt x="387095" y="1851660"/>
                  </a:lnTo>
                  <a:lnTo>
                    <a:pt x="387095" y="0"/>
                  </a:lnTo>
                  <a:close/>
                </a:path>
              </a:pathLst>
            </a:custGeom>
            <a:solidFill>
              <a:srgbClr val="c00000"/>
            </a:solidFill>
            <a:ln>
              <a:noFill/>
            </a:ln>
          </p:spPr>
          <p:style>
            <a:lnRef idx="0"/>
            <a:fillRef idx="0"/>
            <a:effectRef idx="0"/>
            <a:fontRef idx="minor"/>
          </p:style>
        </p:sp>
        <p:sp>
          <p:nvSpPr>
            <p:cNvPr id="332" name="CustomShape 17"/>
            <p:cNvSpPr/>
            <p:nvPr/>
          </p:nvSpPr>
          <p:spPr>
            <a:xfrm>
              <a:off x="5320440" y="4687920"/>
              <a:ext cx="193320" cy="466200"/>
            </a:xfrm>
            <a:custGeom>
              <a:avLst/>
              <a:gdLst/>
              <a:ahLst/>
              <a:rect l="l" t="t" r="r" b="b"/>
              <a:pathLst>
                <a:path w="193675" h="466725">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33" name="CustomShape 18"/>
            <p:cNvSpPr/>
            <p:nvPr/>
          </p:nvSpPr>
          <p:spPr>
            <a:xfrm>
              <a:off x="4933080" y="4341960"/>
              <a:ext cx="387000" cy="1278360"/>
            </a:xfrm>
            <a:custGeom>
              <a:avLst/>
              <a:gdLst/>
              <a:ahLst/>
              <a:rect l="l" t="t" r="r" b="b"/>
              <a:pathLst>
                <a:path w="387350" h="1278889">
                  <a:moveTo>
                    <a:pt x="387096" y="0"/>
                  </a:moveTo>
                  <a:lnTo>
                    <a:pt x="0" y="0"/>
                  </a:lnTo>
                  <a:lnTo>
                    <a:pt x="0" y="1278636"/>
                  </a:lnTo>
                  <a:lnTo>
                    <a:pt x="387096" y="1278636"/>
                  </a:lnTo>
                  <a:lnTo>
                    <a:pt x="387096" y="0"/>
                  </a:lnTo>
                  <a:close/>
                </a:path>
              </a:pathLst>
            </a:custGeom>
            <a:solidFill>
              <a:srgbClr val="c00000"/>
            </a:solidFill>
            <a:ln>
              <a:noFill/>
            </a:ln>
          </p:spPr>
          <p:style>
            <a:lnRef idx="0"/>
            <a:fillRef idx="0"/>
            <a:effectRef idx="0"/>
            <a:fontRef idx="minor"/>
          </p:style>
        </p:sp>
        <p:sp>
          <p:nvSpPr>
            <p:cNvPr id="334" name="CustomShape 19"/>
            <p:cNvSpPr/>
            <p:nvPr/>
          </p:nvSpPr>
          <p:spPr>
            <a:xfrm>
              <a:off x="5320440" y="4221360"/>
              <a:ext cx="774360" cy="932400"/>
            </a:xfrm>
            <a:custGeom>
              <a:avLst/>
              <a:gdLst/>
              <a:ahLst/>
              <a:rect l="l" t="t" r="r" b="b"/>
              <a:pathLst>
                <a:path w="774700" h="932814">
                  <a:moveTo>
                    <a:pt x="580643" y="932688"/>
                  </a:moveTo>
                  <a:lnTo>
                    <a:pt x="774191" y="932688"/>
                  </a:lnTo>
                  <a:moveTo>
                    <a:pt x="580643" y="466344"/>
                  </a:moveTo>
                  <a:lnTo>
                    <a:pt x="774191" y="466344"/>
                  </a:lnTo>
                  <a:moveTo>
                    <a:pt x="0" y="0"/>
                  </a:moveTo>
                  <a:lnTo>
                    <a:pt x="193548" y="0"/>
                  </a:lnTo>
                  <a:moveTo>
                    <a:pt x="580643" y="0"/>
                  </a:moveTo>
                  <a:lnTo>
                    <a:pt x="774191" y="0"/>
                  </a:lnTo>
                </a:path>
              </a:pathLst>
            </a:custGeom>
            <a:noFill/>
            <a:ln w="9000">
              <a:solidFill>
                <a:srgbClr val="d9d9d9"/>
              </a:solidFill>
              <a:round/>
            </a:ln>
          </p:spPr>
          <p:style>
            <a:lnRef idx="0"/>
            <a:fillRef idx="0"/>
            <a:effectRef idx="0"/>
            <a:fontRef idx="minor"/>
          </p:style>
        </p:sp>
        <p:sp>
          <p:nvSpPr>
            <p:cNvPr id="335" name="CustomShape 20"/>
            <p:cNvSpPr/>
            <p:nvPr/>
          </p:nvSpPr>
          <p:spPr>
            <a:xfrm>
              <a:off x="5513760" y="4069080"/>
              <a:ext cx="387000" cy="1551600"/>
            </a:xfrm>
            <a:custGeom>
              <a:avLst/>
              <a:gdLst/>
              <a:ahLst/>
              <a:rect l="l" t="t" r="r" b="b"/>
              <a:pathLst>
                <a:path w="387350" h="1551939">
                  <a:moveTo>
                    <a:pt x="387095" y="0"/>
                  </a:moveTo>
                  <a:lnTo>
                    <a:pt x="0" y="0"/>
                  </a:lnTo>
                  <a:lnTo>
                    <a:pt x="0" y="1551432"/>
                  </a:lnTo>
                  <a:lnTo>
                    <a:pt x="387095" y="1551432"/>
                  </a:lnTo>
                  <a:lnTo>
                    <a:pt x="387095" y="0"/>
                  </a:lnTo>
                  <a:close/>
                </a:path>
              </a:pathLst>
            </a:custGeom>
            <a:solidFill>
              <a:srgbClr val="c00000"/>
            </a:solidFill>
            <a:ln>
              <a:noFill/>
            </a:ln>
          </p:spPr>
          <p:style>
            <a:lnRef idx="0"/>
            <a:fillRef idx="0"/>
            <a:effectRef idx="0"/>
            <a:fontRef idx="minor"/>
          </p:style>
        </p:sp>
        <p:sp>
          <p:nvSpPr>
            <p:cNvPr id="336" name="CustomShape 21"/>
            <p:cNvSpPr/>
            <p:nvPr/>
          </p:nvSpPr>
          <p:spPr>
            <a:xfrm>
              <a:off x="6480000" y="4221360"/>
              <a:ext cx="193320" cy="932400"/>
            </a:xfrm>
            <a:custGeom>
              <a:avLst/>
              <a:gdLst/>
              <a:ahLst/>
              <a:rect l="l" t="t" r="r" b="b"/>
              <a:pathLst>
                <a:path w="193675" h="932814">
                  <a:moveTo>
                    <a:pt x="0" y="932688"/>
                  </a:moveTo>
                  <a:lnTo>
                    <a:pt x="193548" y="932688"/>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37" name="CustomShape 22"/>
            <p:cNvSpPr/>
            <p:nvPr/>
          </p:nvSpPr>
          <p:spPr>
            <a:xfrm>
              <a:off x="6094440" y="4180320"/>
              <a:ext cx="385560" cy="1440000"/>
            </a:xfrm>
            <a:custGeom>
              <a:avLst/>
              <a:gdLst/>
              <a:ahLst/>
              <a:rect l="l" t="t" r="r" b="b"/>
              <a:pathLst>
                <a:path w="386079" h="1440179">
                  <a:moveTo>
                    <a:pt x="385572" y="0"/>
                  </a:moveTo>
                  <a:lnTo>
                    <a:pt x="0" y="0"/>
                  </a:lnTo>
                  <a:lnTo>
                    <a:pt x="0" y="1440180"/>
                  </a:lnTo>
                  <a:lnTo>
                    <a:pt x="385572" y="1440180"/>
                  </a:lnTo>
                  <a:lnTo>
                    <a:pt x="385572" y="0"/>
                  </a:lnTo>
                  <a:close/>
                </a:path>
              </a:pathLst>
            </a:custGeom>
            <a:solidFill>
              <a:srgbClr val="c00000"/>
            </a:solidFill>
            <a:ln>
              <a:noFill/>
            </a:ln>
          </p:spPr>
          <p:style>
            <a:lnRef idx="0"/>
            <a:fillRef idx="0"/>
            <a:effectRef idx="0"/>
            <a:fontRef idx="minor"/>
          </p:style>
        </p:sp>
        <p:sp>
          <p:nvSpPr>
            <p:cNvPr id="338" name="CustomShape 23"/>
            <p:cNvSpPr/>
            <p:nvPr/>
          </p:nvSpPr>
          <p:spPr>
            <a:xfrm>
              <a:off x="7060680" y="4221360"/>
              <a:ext cx="193320" cy="932400"/>
            </a:xfrm>
            <a:custGeom>
              <a:avLst/>
              <a:gdLst/>
              <a:ahLst/>
              <a:rect l="l" t="t" r="r" b="b"/>
              <a:pathLst>
                <a:path w="193675" h="932814">
                  <a:moveTo>
                    <a:pt x="0" y="932688"/>
                  </a:moveTo>
                  <a:lnTo>
                    <a:pt x="193548" y="932688"/>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39" name="CustomShape 24"/>
            <p:cNvSpPr/>
            <p:nvPr/>
          </p:nvSpPr>
          <p:spPr>
            <a:xfrm>
              <a:off x="6673680" y="4026240"/>
              <a:ext cx="387000" cy="1594080"/>
            </a:xfrm>
            <a:custGeom>
              <a:avLst/>
              <a:gdLst/>
              <a:ahLst/>
              <a:rect l="l" t="t" r="r" b="b"/>
              <a:pathLst>
                <a:path w="387350" h="1594485">
                  <a:moveTo>
                    <a:pt x="387096" y="0"/>
                  </a:moveTo>
                  <a:lnTo>
                    <a:pt x="0" y="0"/>
                  </a:lnTo>
                  <a:lnTo>
                    <a:pt x="0" y="1594104"/>
                  </a:lnTo>
                  <a:lnTo>
                    <a:pt x="387096" y="1594104"/>
                  </a:lnTo>
                  <a:lnTo>
                    <a:pt x="387096" y="0"/>
                  </a:lnTo>
                  <a:close/>
                </a:path>
              </a:pathLst>
            </a:custGeom>
            <a:solidFill>
              <a:srgbClr val="c00000"/>
            </a:solidFill>
            <a:ln>
              <a:noFill/>
            </a:ln>
          </p:spPr>
          <p:style>
            <a:lnRef idx="0"/>
            <a:fillRef idx="0"/>
            <a:effectRef idx="0"/>
            <a:fontRef idx="minor"/>
          </p:style>
        </p:sp>
        <p:sp>
          <p:nvSpPr>
            <p:cNvPr id="340" name="CustomShape 25"/>
            <p:cNvSpPr/>
            <p:nvPr/>
          </p:nvSpPr>
          <p:spPr>
            <a:xfrm>
              <a:off x="7641360" y="4221360"/>
              <a:ext cx="193320" cy="932400"/>
            </a:xfrm>
            <a:custGeom>
              <a:avLst/>
              <a:gdLst/>
              <a:ahLst/>
              <a:rect l="l" t="t" r="r" b="b"/>
              <a:pathLst>
                <a:path w="193675" h="932814">
                  <a:moveTo>
                    <a:pt x="0" y="932688"/>
                  </a:moveTo>
                  <a:lnTo>
                    <a:pt x="193548" y="932688"/>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41" name="CustomShape 26"/>
            <p:cNvSpPr/>
            <p:nvPr/>
          </p:nvSpPr>
          <p:spPr>
            <a:xfrm>
              <a:off x="7254360" y="3919680"/>
              <a:ext cx="387000" cy="1700640"/>
            </a:xfrm>
            <a:custGeom>
              <a:avLst/>
              <a:gdLst/>
              <a:ahLst/>
              <a:rect l="l" t="t" r="r" b="b"/>
              <a:pathLst>
                <a:path w="387350" h="1701164">
                  <a:moveTo>
                    <a:pt x="387095" y="0"/>
                  </a:moveTo>
                  <a:lnTo>
                    <a:pt x="0" y="0"/>
                  </a:lnTo>
                  <a:lnTo>
                    <a:pt x="0" y="1700784"/>
                  </a:lnTo>
                  <a:lnTo>
                    <a:pt x="387095" y="1700784"/>
                  </a:lnTo>
                  <a:lnTo>
                    <a:pt x="387095" y="0"/>
                  </a:lnTo>
                  <a:close/>
                </a:path>
              </a:pathLst>
            </a:custGeom>
            <a:solidFill>
              <a:srgbClr val="c00000"/>
            </a:solidFill>
            <a:ln>
              <a:noFill/>
            </a:ln>
          </p:spPr>
          <p:style>
            <a:lnRef idx="0"/>
            <a:fillRef idx="0"/>
            <a:effectRef idx="0"/>
            <a:fontRef idx="minor"/>
          </p:style>
        </p:sp>
        <p:sp>
          <p:nvSpPr>
            <p:cNvPr id="342" name="CustomShape 27"/>
            <p:cNvSpPr/>
            <p:nvPr/>
          </p:nvSpPr>
          <p:spPr>
            <a:xfrm>
              <a:off x="7641360" y="3755160"/>
              <a:ext cx="774360" cy="1399320"/>
            </a:xfrm>
            <a:custGeom>
              <a:avLst/>
              <a:gdLst/>
              <a:ahLst/>
              <a:rect l="l" t="t" r="r" b="b"/>
              <a:pathLst>
                <a:path w="774700" h="1399539">
                  <a:moveTo>
                    <a:pt x="580644" y="1399032"/>
                  </a:moveTo>
                  <a:lnTo>
                    <a:pt x="774192" y="1399032"/>
                  </a:lnTo>
                  <a:moveTo>
                    <a:pt x="580644" y="932688"/>
                  </a:moveTo>
                  <a:lnTo>
                    <a:pt x="774192" y="932688"/>
                  </a:lnTo>
                  <a:moveTo>
                    <a:pt x="580644" y="466344"/>
                  </a:moveTo>
                  <a:lnTo>
                    <a:pt x="774192" y="466344"/>
                  </a:lnTo>
                  <a:moveTo>
                    <a:pt x="0" y="0"/>
                  </a:moveTo>
                  <a:lnTo>
                    <a:pt x="193548" y="0"/>
                  </a:lnTo>
                  <a:moveTo>
                    <a:pt x="580644" y="0"/>
                  </a:moveTo>
                  <a:lnTo>
                    <a:pt x="774192" y="0"/>
                  </a:lnTo>
                </a:path>
              </a:pathLst>
            </a:custGeom>
            <a:noFill/>
            <a:ln w="9000">
              <a:solidFill>
                <a:srgbClr val="d9d9d9"/>
              </a:solidFill>
              <a:round/>
            </a:ln>
          </p:spPr>
          <p:style>
            <a:lnRef idx="0"/>
            <a:fillRef idx="0"/>
            <a:effectRef idx="0"/>
            <a:fontRef idx="minor"/>
          </p:style>
        </p:sp>
        <p:sp>
          <p:nvSpPr>
            <p:cNvPr id="343" name="CustomShape 28"/>
            <p:cNvSpPr/>
            <p:nvPr/>
          </p:nvSpPr>
          <p:spPr>
            <a:xfrm>
              <a:off x="7835040" y="3764160"/>
              <a:ext cx="387000" cy="1856520"/>
            </a:xfrm>
            <a:custGeom>
              <a:avLst/>
              <a:gdLst/>
              <a:ahLst/>
              <a:rect l="l" t="t" r="r" b="b"/>
              <a:pathLst>
                <a:path w="387350" h="1856739">
                  <a:moveTo>
                    <a:pt x="387096" y="0"/>
                  </a:moveTo>
                  <a:lnTo>
                    <a:pt x="0" y="0"/>
                  </a:lnTo>
                  <a:lnTo>
                    <a:pt x="0" y="1856232"/>
                  </a:lnTo>
                  <a:lnTo>
                    <a:pt x="387096" y="1856232"/>
                  </a:lnTo>
                  <a:lnTo>
                    <a:pt x="387096" y="0"/>
                  </a:lnTo>
                  <a:close/>
                </a:path>
              </a:pathLst>
            </a:custGeom>
            <a:solidFill>
              <a:srgbClr val="c00000"/>
            </a:solidFill>
            <a:ln>
              <a:noFill/>
            </a:ln>
          </p:spPr>
          <p:style>
            <a:lnRef idx="0"/>
            <a:fillRef idx="0"/>
            <a:effectRef idx="0"/>
            <a:fontRef idx="minor"/>
          </p:style>
        </p:sp>
        <p:sp>
          <p:nvSpPr>
            <p:cNvPr id="344" name="CustomShape 29"/>
            <p:cNvSpPr/>
            <p:nvPr/>
          </p:nvSpPr>
          <p:spPr>
            <a:xfrm>
              <a:off x="8802720" y="3755160"/>
              <a:ext cx="193320" cy="1399320"/>
            </a:xfrm>
            <a:custGeom>
              <a:avLst/>
              <a:gdLst/>
              <a:ahLst/>
              <a:rect l="l" t="t" r="r" b="b"/>
              <a:pathLst>
                <a:path w="193675" h="1399539">
                  <a:moveTo>
                    <a:pt x="0" y="1399032"/>
                  </a:moveTo>
                  <a:lnTo>
                    <a:pt x="193548" y="1399032"/>
                  </a:lnTo>
                  <a:moveTo>
                    <a:pt x="0" y="932688"/>
                  </a:moveTo>
                  <a:lnTo>
                    <a:pt x="193548" y="932688"/>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45" name="CustomShape 30"/>
            <p:cNvSpPr/>
            <p:nvPr/>
          </p:nvSpPr>
          <p:spPr>
            <a:xfrm>
              <a:off x="8415360" y="3459600"/>
              <a:ext cx="387000" cy="2161080"/>
            </a:xfrm>
            <a:custGeom>
              <a:avLst/>
              <a:gdLst/>
              <a:ahLst/>
              <a:rect l="l" t="t" r="r" b="b"/>
              <a:pathLst>
                <a:path w="387350" h="2161540">
                  <a:moveTo>
                    <a:pt x="387096" y="0"/>
                  </a:moveTo>
                  <a:lnTo>
                    <a:pt x="0" y="0"/>
                  </a:lnTo>
                  <a:lnTo>
                    <a:pt x="0" y="2161032"/>
                  </a:lnTo>
                  <a:lnTo>
                    <a:pt x="387096" y="2161032"/>
                  </a:lnTo>
                  <a:lnTo>
                    <a:pt x="387096" y="0"/>
                  </a:lnTo>
                  <a:close/>
                </a:path>
              </a:pathLst>
            </a:custGeom>
            <a:solidFill>
              <a:srgbClr val="c00000"/>
            </a:solidFill>
            <a:ln>
              <a:noFill/>
            </a:ln>
          </p:spPr>
          <p:style>
            <a:lnRef idx="0"/>
            <a:fillRef idx="0"/>
            <a:effectRef idx="0"/>
            <a:fontRef idx="minor"/>
          </p:style>
        </p:sp>
        <p:sp>
          <p:nvSpPr>
            <p:cNvPr id="346" name="CustomShape 31"/>
            <p:cNvSpPr/>
            <p:nvPr/>
          </p:nvSpPr>
          <p:spPr>
            <a:xfrm>
              <a:off x="9383400" y="3755160"/>
              <a:ext cx="193320" cy="1399320"/>
            </a:xfrm>
            <a:custGeom>
              <a:avLst/>
              <a:gdLst/>
              <a:ahLst/>
              <a:rect l="l" t="t" r="r" b="b"/>
              <a:pathLst>
                <a:path w="193675" h="1399539">
                  <a:moveTo>
                    <a:pt x="0" y="1399032"/>
                  </a:moveTo>
                  <a:lnTo>
                    <a:pt x="193548" y="1399032"/>
                  </a:lnTo>
                  <a:moveTo>
                    <a:pt x="0" y="932688"/>
                  </a:moveTo>
                  <a:lnTo>
                    <a:pt x="193548" y="932688"/>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47" name="CustomShape 32"/>
            <p:cNvSpPr/>
            <p:nvPr/>
          </p:nvSpPr>
          <p:spPr>
            <a:xfrm>
              <a:off x="8996040" y="3537360"/>
              <a:ext cx="387000" cy="2082960"/>
            </a:xfrm>
            <a:custGeom>
              <a:avLst/>
              <a:gdLst/>
              <a:ahLst/>
              <a:rect l="l" t="t" r="r" b="b"/>
              <a:pathLst>
                <a:path w="387350" h="2083435">
                  <a:moveTo>
                    <a:pt x="387096" y="0"/>
                  </a:moveTo>
                  <a:lnTo>
                    <a:pt x="0" y="0"/>
                  </a:lnTo>
                  <a:lnTo>
                    <a:pt x="0" y="2083308"/>
                  </a:lnTo>
                  <a:lnTo>
                    <a:pt x="387096" y="2083308"/>
                  </a:lnTo>
                  <a:lnTo>
                    <a:pt x="387096" y="0"/>
                  </a:lnTo>
                  <a:close/>
                </a:path>
              </a:pathLst>
            </a:custGeom>
            <a:solidFill>
              <a:srgbClr val="c00000"/>
            </a:solidFill>
            <a:ln>
              <a:noFill/>
            </a:ln>
          </p:spPr>
          <p:style>
            <a:lnRef idx="0"/>
            <a:fillRef idx="0"/>
            <a:effectRef idx="0"/>
            <a:fontRef idx="minor"/>
          </p:style>
        </p:sp>
        <p:sp>
          <p:nvSpPr>
            <p:cNvPr id="348" name="CustomShape 33"/>
            <p:cNvSpPr/>
            <p:nvPr/>
          </p:nvSpPr>
          <p:spPr>
            <a:xfrm>
              <a:off x="9964080" y="3755160"/>
              <a:ext cx="193320" cy="1399320"/>
            </a:xfrm>
            <a:custGeom>
              <a:avLst/>
              <a:gdLst/>
              <a:ahLst/>
              <a:rect l="l" t="t" r="r" b="b"/>
              <a:pathLst>
                <a:path w="193675" h="1399539">
                  <a:moveTo>
                    <a:pt x="0" y="1399032"/>
                  </a:moveTo>
                  <a:lnTo>
                    <a:pt x="193548" y="1399032"/>
                  </a:lnTo>
                  <a:moveTo>
                    <a:pt x="0" y="932688"/>
                  </a:moveTo>
                  <a:lnTo>
                    <a:pt x="193548" y="932688"/>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49" name="CustomShape 34"/>
            <p:cNvSpPr/>
            <p:nvPr/>
          </p:nvSpPr>
          <p:spPr>
            <a:xfrm>
              <a:off x="9576720" y="3543480"/>
              <a:ext cx="387000" cy="2077200"/>
            </a:xfrm>
            <a:custGeom>
              <a:avLst/>
              <a:gdLst/>
              <a:ahLst/>
              <a:rect l="l" t="t" r="r" b="b"/>
              <a:pathLst>
                <a:path w="387350" h="2077720">
                  <a:moveTo>
                    <a:pt x="387095" y="0"/>
                  </a:moveTo>
                  <a:lnTo>
                    <a:pt x="0" y="0"/>
                  </a:lnTo>
                  <a:lnTo>
                    <a:pt x="0" y="2077212"/>
                  </a:lnTo>
                  <a:lnTo>
                    <a:pt x="387095" y="2077212"/>
                  </a:lnTo>
                  <a:lnTo>
                    <a:pt x="387095" y="0"/>
                  </a:lnTo>
                  <a:close/>
                </a:path>
              </a:pathLst>
            </a:custGeom>
            <a:solidFill>
              <a:srgbClr val="c00000"/>
            </a:solidFill>
            <a:ln>
              <a:noFill/>
            </a:ln>
          </p:spPr>
          <p:style>
            <a:lnRef idx="0"/>
            <a:fillRef idx="0"/>
            <a:effectRef idx="0"/>
            <a:fontRef idx="minor"/>
          </p:style>
        </p:sp>
        <p:sp>
          <p:nvSpPr>
            <p:cNvPr id="350" name="CustomShape 35"/>
            <p:cNvSpPr/>
            <p:nvPr/>
          </p:nvSpPr>
          <p:spPr>
            <a:xfrm>
              <a:off x="10544400" y="3755160"/>
              <a:ext cx="193320" cy="1399320"/>
            </a:xfrm>
            <a:custGeom>
              <a:avLst/>
              <a:gdLst/>
              <a:ahLst/>
              <a:rect l="l" t="t" r="r" b="b"/>
              <a:pathLst>
                <a:path w="193675" h="1399539">
                  <a:moveTo>
                    <a:pt x="0" y="1399032"/>
                  </a:moveTo>
                  <a:lnTo>
                    <a:pt x="193548" y="1399032"/>
                  </a:lnTo>
                  <a:moveTo>
                    <a:pt x="0" y="932688"/>
                  </a:moveTo>
                  <a:lnTo>
                    <a:pt x="193548" y="932688"/>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51" name="CustomShape 36"/>
            <p:cNvSpPr/>
            <p:nvPr/>
          </p:nvSpPr>
          <p:spPr>
            <a:xfrm>
              <a:off x="10157400" y="3547800"/>
              <a:ext cx="387000" cy="2072160"/>
            </a:xfrm>
            <a:custGeom>
              <a:avLst/>
              <a:gdLst/>
              <a:ahLst/>
              <a:rect l="l" t="t" r="r" b="b"/>
              <a:pathLst>
                <a:path w="387350" h="2072639">
                  <a:moveTo>
                    <a:pt x="387096" y="0"/>
                  </a:moveTo>
                  <a:lnTo>
                    <a:pt x="0" y="0"/>
                  </a:lnTo>
                  <a:lnTo>
                    <a:pt x="0" y="2072639"/>
                  </a:lnTo>
                  <a:lnTo>
                    <a:pt x="387096" y="2072639"/>
                  </a:lnTo>
                  <a:lnTo>
                    <a:pt x="387096" y="0"/>
                  </a:lnTo>
                  <a:close/>
                </a:path>
              </a:pathLst>
            </a:custGeom>
            <a:solidFill>
              <a:srgbClr val="c00000"/>
            </a:solidFill>
            <a:ln>
              <a:noFill/>
            </a:ln>
          </p:spPr>
          <p:style>
            <a:lnRef idx="0"/>
            <a:fillRef idx="0"/>
            <a:effectRef idx="0"/>
            <a:fontRef idx="minor"/>
          </p:style>
        </p:sp>
        <p:sp>
          <p:nvSpPr>
            <p:cNvPr id="352" name="CustomShape 37"/>
            <p:cNvSpPr/>
            <p:nvPr/>
          </p:nvSpPr>
          <p:spPr>
            <a:xfrm>
              <a:off x="11123640" y="3755160"/>
              <a:ext cx="97560" cy="1399320"/>
            </a:xfrm>
            <a:custGeom>
              <a:avLst/>
              <a:gdLst/>
              <a:ahLst/>
              <a:rect l="l" t="t" r="r" b="b"/>
              <a:pathLst>
                <a:path w="97790" h="1399539">
                  <a:moveTo>
                    <a:pt x="0" y="1399032"/>
                  </a:moveTo>
                  <a:lnTo>
                    <a:pt x="97535" y="1399032"/>
                  </a:lnTo>
                  <a:moveTo>
                    <a:pt x="0" y="932688"/>
                  </a:moveTo>
                  <a:lnTo>
                    <a:pt x="97535" y="932688"/>
                  </a:lnTo>
                  <a:moveTo>
                    <a:pt x="0" y="466344"/>
                  </a:moveTo>
                  <a:lnTo>
                    <a:pt x="97535" y="466344"/>
                  </a:lnTo>
                  <a:moveTo>
                    <a:pt x="0" y="0"/>
                  </a:moveTo>
                  <a:lnTo>
                    <a:pt x="97535" y="0"/>
                  </a:lnTo>
                </a:path>
              </a:pathLst>
            </a:custGeom>
            <a:noFill/>
            <a:ln w="9000">
              <a:solidFill>
                <a:srgbClr val="d9d9d9"/>
              </a:solidFill>
              <a:round/>
            </a:ln>
          </p:spPr>
          <p:style>
            <a:lnRef idx="0"/>
            <a:fillRef idx="0"/>
            <a:effectRef idx="0"/>
            <a:fontRef idx="minor"/>
          </p:style>
        </p:sp>
        <p:sp>
          <p:nvSpPr>
            <p:cNvPr id="353" name="CustomShape 38"/>
            <p:cNvSpPr/>
            <p:nvPr/>
          </p:nvSpPr>
          <p:spPr>
            <a:xfrm>
              <a:off x="10738080" y="3483720"/>
              <a:ext cx="385560" cy="2136240"/>
            </a:xfrm>
            <a:custGeom>
              <a:avLst/>
              <a:gdLst/>
              <a:ahLst/>
              <a:rect l="l" t="t" r="r" b="b"/>
              <a:pathLst>
                <a:path w="386079" h="2136775">
                  <a:moveTo>
                    <a:pt x="385572" y="0"/>
                  </a:moveTo>
                  <a:lnTo>
                    <a:pt x="0" y="0"/>
                  </a:lnTo>
                  <a:lnTo>
                    <a:pt x="0" y="2136648"/>
                  </a:lnTo>
                  <a:lnTo>
                    <a:pt x="385572" y="2136648"/>
                  </a:lnTo>
                  <a:lnTo>
                    <a:pt x="385572" y="0"/>
                  </a:lnTo>
                  <a:close/>
                </a:path>
              </a:pathLst>
            </a:custGeom>
            <a:solidFill>
              <a:srgbClr val="c00000"/>
            </a:solidFill>
            <a:ln>
              <a:noFill/>
            </a:ln>
          </p:spPr>
          <p:style>
            <a:lnRef idx="0"/>
            <a:fillRef idx="0"/>
            <a:effectRef idx="0"/>
            <a:fontRef idx="minor"/>
          </p:style>
        </p:sp>
        <p:sp>
          <p:nvSpPr>
            <p:cNvPr id="354" name="CustomShape 39"/>
            <p:cNvSpPr/>
            <p:nvPr/>
          </p:nvSpPr>
          <p:spPr>
            <a:xfrm>
              <a:off x="1450800" y="3459600"/>
              <a:ext cx="9672480" cy="2161080"/>
            </a:xfrm>
            <a:custGeom>
              <a:avLst/>
              <a:gdLst/>
              <a:ahLst/>
              <a:rect l="l" t="t" r="r" b="b"/>
              <a:pathLst>
                <a:path w="9672955" h="2161540">
                  <a:moveTo>
                    <a:pt x="0" y="882396"/>
                  </a:moveTo>
                  <a:lnTo>
                    <a:pt x="387096" y="882396"/>
                  </a:lnTo>
                  <a:lnTo>
                    <a:pt x="387096" y="2161032"/>
                  </a:lnTo>
                  <a:lnTo>
                    <a:pt x="0" y="2161032"/>
                  </a:lnTo>
                  <a:lnTo>
                    <a:pt x="0" y="882396"/>
                  </a:lnTo>
                  <a:close/>
                  <a:moveTo>
                    <a:pt x="579120" y="726948"/>
                  </a:moveTo>
                  <a:lnTo>
                    <a:pt x="966216" y="726948"/>
                  </a:lnTo>
                  <a:lnTo>
                    <a:pt x="966216" y="2161032"/>
                  </a:lnTo>
                  <a:lnTo>
                    <a:pt x="579120" y="2161032"/>
                  </a:lnTo>
                  <a:lnTo>
                    <a:pt x="579120" y="726948"/>
                  </a:lnTo>
                  <a:close/>
                  <a:moveTo>
                    <a:pt x="1159764" y="1330452"/>
                  </a:moveTo>
                  <a:lnTo>
                    <a:pt x="1546860" y="1330452"/>
                  </a:lnTo>
                  <a:lnTo>
                    <a:pt x="1546860" y="2161032"/>
                  </a:lnTo>
                  <a:lnTo>
                    <a:pt x="1159764" y="2161032"/>
                  </a:lnTo>
                  <a:lnTo>
                    <a:pt x="1159764" y="1330452"/>
                  </a:lnTo>
                  <a:close/>
                  <a:moveTo>
                    <a:pt x="1740408" y="963168"/>
                  </a:moveTo>
                  <a:lnTo>
                    <a:pt x="2127504" y="963168"/>
                  </a:lnTo>
                  <a:lnTo>
                    <a:pt x="2127504" y="2161032"/>
                  </a:lnTo>
                  <a:lnTo>
                    <a:pt x="1740408" y="2161032"/>
                  </a:lnTo>
                  <a:lnTo>
                    <a:pt x="1740408" y="963168"/>
                  </a:lnTo>
                  <a:close/>
                  <a:moveTo>
                    <a:pt x="2321052" y="277368"/>
                  </a:moveTo>
                  <a:lnTo>
                    <a:pt x="2708148" y="277368"/>
                  </a:lnTo>
                  <a:lnTo>
                    <a:pt x="2708148" y="2161032"/>
                  </a:lnTo>
                  <a:lnTo>
                    <a:pt x="2321052" y="2161032"/>
                  </a:lnTo>
                  <a:lnTo>
                    <a:pt x="2321052" y="277368"/>
                  </a:lnTo>
                  <a:close/>
                  <a:moveTo>
                    <a:pt x="2901696" y="309372"/>
                  </a:moveTo>
                  <a:lnTo>
                    <a:pt x="3288791" y="309372"/>
                  </a:lnTo>
                  <a:lnTo>
                    <a:pt x="3288791" y="2161032"/>
                  </a:lnTo>
                  <a:lnTo>
                    <a:pt x="2901696" y="2161032"/>
                  </a:lnTo>
                  <a:lnTo>
                    <a:pt x="2901696" y="309372"/>
                  </a:lnTo>
                  <a:close/>
                  <a:moveTo>
                    <a:pt x="3482340" y="882396"/>
                  </a:moveTo>
                  <a:lnTo>
                    <a:pt x="3869436" y="882396"/>
                  </a:lnTo>
                  <a:lnTo>
                    <a:pt x="3869436" y="2161032"/>
                  </a:lnTo>
                  <a:lnTo>
                    <a:pt x="3482340" y="2161032"/>
                  </a:lnTo>
                  <a:lnTo>
                    <a:pt x="3482340" y="882396"/>
                  </a:lnTo>
                  <a:close/>
                  <a:moveTo>
                    <a:pt x="4062984" y="609600"/>
                  </a:moveTo>
                  <a:lnTo>
                    <a:pt x="4450080" y="609600"/>
                  </a:lnTo>
                  <a:lnTo>
                    <a:pt x="4450080" y="2161032"/>
                  </a:lnTo>
                  <a:lnTo>
                    <a:pt x="4062984" y="2161032"/>
                  </a:lnTo>
                  <a:lnTo>
                    <a:pt x="4062984" y="609600"/>
                  </a:lnTo>
                  <a:close/>
                  <a:moveTo>
                    <a:pt x="4643628" y="720852"/>
                  </a:moveTo>
                  <a:lnTo>
                    <a:pt x="5029200" y="720852"/>
                  </a:lnTo>
                  <a:lnTo>
                    <a:pt x="5029200" y="2161032"/>
                  </a:lnTo>
                  <a:lnTo>
                    <a:pt x="4643628" y="2161032"/>
                  </a:lnTo>
                  <a:lnTo>
                    <a:pt x="4643628" y="720852"/>
                  </a:lnTo>
                  <a:close/>
                  <a:moveTo>
                    <a:pt x="5222748" y="566928"/>
                  </a:moveTo>
                  <a:lnTo>
                    <a:pt x="5609844" y="566928"/>
                  </a:lnTo>
                  <a:lnTo>
                    <a:pt x="5609844" y="2161032"/>
                  </a:lnTo>
                  <a:lnTo>
                    <a:pt x="5222748" y="2161032"/>
                  </a:lnTo>
                  <a:lnTo>
                    <a:pt x="5222748" y="566928"/>
                  </a:lnTo>
                  <a:close/>
                  <a:moveTo>
                    <a:pt x="5803392" y="460248"/>
                  </a:moveTo>
                  <a:lnTo>
                    <a:pt x="6190487" y="460248"/>
                  </a:lnTo>
                  <a:lnTo>
                    <a:pt x="6190487" y="2161032"/>
                  </a:lnTo>
                  <a:lnTo>
                    <a:pt x="5803392" y="2161032"/>
                  </a:lnTo>
                  <a:lnTo>
                    <a:pt x="5803392" y="460248"/>
                  </a:lnTo>
                  <a:close/>
                  <a:moveTo>
                    <a:pt x="6384035" y="304800"/>
                  </a:moveTo>
                  <a:lnTo>
                    <a:pt x="6771132" y="304800"/>
                  </a:lnTo>
                  <a:lnTo>
                    <a:pt x="6771132" y="2161032"/>
                  </a:lnTo>
                  <a:lnTo>
                    <a:pt x="6384035" y="2161032"/>
                  </a:lnTo>
                  <a:lnTo>
                    <a:pt x="6384035" y="304800"/>
                  </a:lnTo>
                  <a:close/>
                  <a:moveTo>
                    <a:pt x="6964680" y="0"/>
                  </a:moveTo>
                  <a:lnTo>
                    <a:pt x="7351776" y="0"/>
                  </a:lnTo>
                  <a:lnTo>
                    <a:pt x="7351776" y="2161032"/>
                  </a:lnTo>
                  <a:lnTo>
                    <a:pt x="6964680" y="2161032"/>
                  </a:lnTo>
                  <a:lnTo>
                    <a:pt x="6964680" y="0"/>
                  </a:lnTo>
                  <a:close/>
                  <a:moveTo>
                    <a:pt x="7545324" y="77724"/>
                  </a:moveTo>
                  <a:lnTo>
                    <a:pt x="7932420" y="77724"/>
                  </a:lnTo>
                  <a:lnTo>
                    <a:pt x="7932420" y="2161032"/>
                  </a:lnTo>
                  <a:lnTo>
                    <a:pt x="7545324" y="2161032"/>
                  </a:lnTo>
                  <a:lnTo>
                    <a:pt x="7545324" y="77724"/>
                  </a:lnTo>
                  <a:close/>
                  <a:moveTo>
                    <a:pt x="8125968" y="83820"/>
                  </a:moveTo>
                  <a:lnTo>
                    <a:pt x="8513064" y="83820"/>
                  </a:lnTo>
                  <a:lnTo>
                    <a:pt x="8513064" y="2161032"/>
                  </a:lnTo>
                  <a:lnTo>
                    <a:pt x="8125968" y="2161032"/>
                  </a:lnTo>
                  <a:lnTo>
                    <a:pt x="8125968" y="83820"/>
                  </a:lnTo>
                  <a:close/>
                  <a:moveTo>
                    <a:pt x="8706612" y="88392"/>
                  </a:moveTo>
                  <a:lnTo>
                    <a:pt x="9093708" y="88392"/>
                  </a:lnTo>
                  <a:lnTo>
                    <a:pt x="9093708" y="2161032"/>
                  </a:lnTo>
                  <a:lnTo>
                    <a:pt x="8706612" y="2161032"/>
                  </a:lnTo>
                  <a:lnTo>
                    <a:pt x="8706612" y="88392"/>
                  </a:lnTo>
                  <a:close/>
                  <a:moveTo>
                    <a:pt x="9287256" y="24384"/>
                  </a:moveTo>
                  <a:lnTo>
                    <a:pt x="9672828" y="24384"/>
                  </a:lnTo>
                  <a:lnTo>
                    <a:pt x="9672828" y="2161032"/>
                  </a:lnTo>
                  <a:lnTo>
                    <a:pt x="9287256" y="2161032"/>
                  </a:lnTo>
                  <a:lnTo>
                    <a:pt x="9287256" y="24384"/>
                  </a:lnTo>
                  <a:close/>
                </a:path>
              </a:pathLst>
            </a:custGeom>
            <a:noFill/>
            <a:ln w="9000">
              <a:solidFill>
                <a:srgbClr val="000000"/>
              </a:solidFill>
              <a:round/>
            </a:ln>
          </p:spPr>
          <p:style>
            <a:lnRef idx="0"/>
            <a:fillRef idx="0"/>
            <a:effectRef idx="0"/>
            <a:fontRef idx="minor"/>
          </p:style>
        </p:sp>
        <p:sp>
          <p:nvSpPr>
            <p:cNvPr id="355" name="CustomShape 40"/>
            <p:cNvSpPr/>
            <p:nvPr/>
          </p:nvSpPr>
          <p:spPr>
            <a:xfrm>
              <a:off x="1353240" y="4221360"/>
              <a:ext cx="97560" cy="360"/>
            </a:xfrm>
            <a:custGeom>
              <a:avLst/>
              <a:gdLst/>
              <a:ahLst/>
              <a:rect l="l" t="t" r="r" b="b"/>
              <a:pathLst>
                <a:path w="97790" h="0">
                  <a:moveTo>
                    <a:pt x="0" y="0"/>
                  </a:moveTo>
                  <a:lnTo>
                    <a:pt x="97535" y="0"/>
                  </a:lnTo>
                </a:path>
              </a:pathLst>
            </a:custGeom>
            <a:noFill/>
            <a:ln w="9000">
              <a:solidFill>
                <a:srgbClr val="d9d9d9"/>
              </a:solidFill>
              <a:round/>
            </a:ln>
          </p:spPr>
          <p:style>
            <a:lnRef idx="0"/>
            <a:fillRef idx="0"/>
            <a:effectRef idx="0"/>
            <a:fontRef idx="minor"/>
          </p:style>
        </p:sp>
        <p:sp>
          <p:nvSpPr>
            <p:cNvPr id="356" name="CustomShape 41"/>
            <p:cNvSpPr/>
            <p:nvPr/>
          </p:nvSpPr>
          <p:spPr>
            <a:xfrm>
              <a:off x="1450800" y="3930480"/>
              <a:ext cx="966240" cy="411120"/>
            </a:xfrm>
            <a:custGeom>
              <a:avLst/>
              <a:gdLst/>
              <a:ahLst/>
              <a:rect l="l" t="t" r="r" b="b"/>
              <a:pathLst>
                <a:path w="966469" h="411479">
                  <a:moveTo>
                    <a:pt x="387096" y="12192"/>
                  </a:moveTo>
                  <a:lnTo>
                    <a:pt x="0" y="12192"/>
                  </a:lnTo>
                  <a:lnTo>
                    <a:pt x="0" y="411480"/>
                  </a:lnTo>
                  <a:lnTo>
                    <a:pt x="387096" y="411480"/>
                  </a:lnTo>
                  <a:lnTo>
                    <a:pt x="387096" y="12192"/>
                  </a:lnTo>
                  <a:close/>
                  <a:moveTo>
                    <a:pt x="966216" y="0"/>
                  </a:moveTo>
                  <a:lnTo>
                    <a:pt x="579120" y="0"/>
                  </a:lnTo>
                  <a:lnTo>
                    <a:pt x="579120" y="256032"/>
                  </a:lnTo>
                  <a:lnTo>
                    <a:pt x="966216" y="256032"/>
                  </a:lnTo>
                  <a:lnTo>
                    <a:pt x="966216" y="0"/>
                  </a:lnTo>
                  <a:close/>
                </a:path>
              </a:pathLst>
            </a:custGeom>
            <a:solidFill>
              <a:srgbClr val="006fc0"/>
            </a:solidFill>
            <a:ln>
              <a:noFill/>
            </a:ln>
          </p:spPr>
          <p:style>
            <a:lnRef idx="0"/>
            <a:fillRef idx="0"/>
            <a:effectRef idx="0"/>
            <a:fontRef idx="minor"/>
          </p:style>
        </p:sp>
        <p:sp>
          <p:nvSpPr>
            <p:cNvPr id="357" name="CustomShape 42"/>
            <p:cNvSpPr/>
            <p:nvPr/>
          </p:nvSpPr>
          <p:spPr>
            <a:xfrm>
              <a:off x="2417040" y="3755160"/>
              <a:ext cx="774360" cy="466200"/>
            </a:xfrm>
            <a:custGeom>
              <a:avLst/>
              <a:gdLst/>
              <a:ahLst/>
              <a:rect l="l" t="t" r="r" b="b"/>
              <a:pathLst>
                <a:path w="774700" h="466725">
                  <a:moveTo>
                    <a:pt x="580644" y="466344"/>
                  </a:moveTo>
                  <a:lnTo>
                    <a:pt x="774192" y="466344"/>
                  </a:lnTo>
                  <a:moveTo>
                    <a:pt x="0" y="0"/>
                  </a:moveTo>
                  <a:lnTo>
                    <a:pt x="193548" y="0"/>
                  </a:lnTo>
                  <a:moveTo>
                    <a:pt x="580644" y="0"/>
                  </a:moveTo>
                  <a:lnTo>
                    <a:pt x="774192" y="0"/>
                  </a:lnTo>
                </a:path>
              </a:pathLst>
            </a:custGeom>
            <a:noFill/>
            <a:ln w="9000">
              <a:solidFill>
                <a:srgbClr val="d9d9d9"/>
              </a:solidFill>
              <a:round/>
            </a:ln>
          </p:spPr>
          <p:style>
            <a:lnRef idx="0"/>
            <a:fillRef idx="0"/>
            <a:effectRef idx="0"/>
            <a:fontRef idx="minor"/>
          </p:style>
        </p:sp>
        <p:sp>
          <p:nvSpPr>
            <p:cNvPr id="358" name="CustomShape 43"/>
            <p:cNvSpPr/>
            <p:nvPr/>
          </p:nvSpPr>
          <p:spPr>
            <a:xfrm>
              <a:off x="2610720" y="3616560"/>
              <a:ext cx="387000" cy="1173240"/>
            </a:xfrm>
            <a:custGeom>
              <a:avLst/>
              <a:gdLst/>
              <a:ahLst/>
              <a:rect l="l" t="t" r="r" b="b"/>
              <a:pathLst>
                <a:path w="387350" h="1173479">
                  <a:moveTo>
                    <a:pt x="387095" y="0"/>
                  </a:moveTo>
                  <a:lnTo>
                    <a:pt x="0" y="0"/>
                  </a:lnTo>
                  <a:lnTo>
                    <a:pt x="0" y="1173480"/>
                  </a:lnTo>
                  <a:lnTo>
                    <a:pt x="387095" y="1173480"/>
                  </a:lnTo>
                  <a:lnTo>
                    <a:pt x="387095" y="0"/>
                  </a:lnTo>
                  <a:close/>
                </a:path>
              </a:pathLst>
            </a:custGeom>
            <a:solidFill>
              <a:srgbClr val="006fc0"/>
            </a:solidFill>
            <a:ln>
              <a:noFill/>
            </a:ln>
          </p:spPr>
          <p:style>
            <a:lnRef idx="0"/>
            <a:fillRef idx="0"/>
            <a:effectRef idx="0"/>
            <a:fontRef idx="minor"/>
          </p:style>
        </p:sp>
        <p:sp>
          <p:nvSpPr>
            <p:cNvPr id="359" name="CustomShape 44"/>
            <p:cNvSpPr/>
            <p:nvPr/>
          </p:nvSpPr>
          <p:spPr>
            <a:xfrm>
              <a:off x="1353240" y="3288960"/>
              <a:ext cx="2418480" cy="360"/>
            </a:xfrm>
            <a:custGeom>
              <a:avLst/>
              <a:gdLst/>
              <a:ahLst/>
              <a:rect l="l" t="t" r="r" b="b"/>
              <a:pathLst>
                <a:path w="2418715" h="0">
                  <a:moveTo>
                    <a:pt x="0" y="0"/>
                  </a:moveTo>
                  <a:lnTo>
                    <a:pt x="1837944" y="0"/>
                  </a:lnTo>
                  <a:moveTo>
                    <a:pt x="2225040" y="0"/>
                  </a:moveTo>
                  <a:lnTo>
                    <a:pt x="2418588" y="0"/>
                  </a:lnTo>
                </a:path>
              </a:pathLst>
            </a:custGeom>
            <a:noFill/>
            <a:ln w="9000">
              <a:solidFill>
                <a:srgbClr val="d9d9d9"/>
              </a:solidFill>
              <a:round/>
            </a:ln>
          </p:spPr>
          <p:style>
            <a:lnRef idx="0"/>
            <a:fillRef idx="0"/>
            <a:effectRef idx="0"/>
            <a:fontRef idx="minor"/>
          </p:style>
        </p:sp>
        <p:sp>
          <p:nvSpPr>
            <p:cNvPr id="360" name="CustomShape 45"/>
            <p:cNvSpPr/>
            <p:nvPr/>
          </p:nvSpPr>
          <p:spPr>
            <a:xfrm>
              <a:off x="3191400" y="3302640"/>
              <a:ext cx="387000" cy="1119960"/>
            </a:xfrm>
            <a:custGeom>
              <a:avLst/>
              <a:gdLst/>
              <a:ahLst/>
              <a:rect l="l" t="t" r="r" b="b"/>
              <a:pathLst>
                <a:path w="387350" h="1120139">
                  <a:moveTo>
                    <a:pt x="387095" y="0"/>
                  </a:moveTo>
                  <a:lnTo>
                    <a:pt x="0" y="0"/>
                  </a:lnTo>
                  <a:lnTo>
                    <a:pt x="0" y="1120139"/>
                  </a:lnTo>
                  <a:lnTo>
                    <a:pt x="387095" y="1120139"/>
                  </a:lnTo>
                  <a:lnTo>
                    <a:pt x="387095" y="0"/>
                  </a:lnTo>
                  <a:close/>
                </a:path>
              </a:pathLst>
            </a:custGeom>
            <a:solidFill>
              <a:srgbClr val="006fc0"/>
            </a:solidFill>
            <a:ln>
              <a:noFill/>
            </a:ln>
          </p:spPr>
          <p:style>
            <a:lnRef idx="0"/>
            <a:fillRef idx="0"/>
            <a:effectRef idx="0"/>
            <a:fontRef idx="minor"/>
          </p:style>
        </p:sp>
        <p:sp>
          <p:nvSpPr>
            <p:cNvPr id="361" name="CustomShape 46"/>
            <p:cNvSpPr/>
            <p:nvPr/>
          </p:nvSpPr>
          <p:spPr>
            <a:xfrm>
              <a:off x="4159080" y="3288960"/>
              <a:ext cx="193320" cy="360"/>
            </a:xfrm>
            <a:custGeom>
              <a:avLst/>
              <a:gdLst/>
              <a:ahLst/>
              <a:rect l="l" t="t" r="r" b="b"/>
              <a:pathLst>
                <a:path w="193675" h="0">
                  <a:moveTo>
                    <a:pt x="0" y="0"/>
                  </a:moveTo>
                  <a:lnTo>
                    <a:pt x="193548" y="0"/>
                  </a:lnTo>
                </a:path>
              </a:pathLst>
            </a:custGeom>
            <a:noFill/>
            <a:ln w="9000">
              <a:solidFill>
                <a:srgbClr val="d9d9d9"/>
              </a:solidFill>
              <a:round/>
            </a:ln>
          </p:spPr>
          <p:style>
            <a:lnRef idx="0"/>
            <a:fillRef idx="0"/>
            <a:effectRef idx="0"/>
            <a:fontRef idx="minor"/>
          </p:style>
        </p:sp>
        <p:sp>
          <p:nvSpPr>
            <p:cNvPr id="362" name="CustomShape 47"/>
            <p:cNvSpPr/>
            <p:nvPr/>
          </p:nvSpPr>
          <p:spPr>
            <a:xfrm>
              <a:off x="3772080" y="3171600"/>
              <a:ext cx="387000" cy="565560"/>
            </a:xfrm>
            <a:custGeom>
              <a:avLst/>
              <a:gdLst/>
              <a:ahLst/>
              <a:rect l="l" t="t" r="r" b="b"/>
              <a:pathLst>
                <a:path w="387350" h="565785">
                  <a:moveTo>
                    <a:pt x="387096" y="0"/>
                  </a:moveTo>
                  <a:lnTo>
                    <a:pt x="0" y="0"/>
                  </a:lnTo>
                  <a:lnTo>
                    <a:pt x="0" y="565403"/>
                  </a:lnTo>
                  <a:lnTo>
                    <a:pt x="387096" y="565403"/>
                  </a:lnTo>
                  <a:lnTo>
                    <a:pt x="387096" y="0"/>
                  </a:lnTo>
                  <a:close/>
                </a:path>
              </a:pathLst>
            </a:custGeom>
            <a:solidFill>
              <a:srgbClr val="006fc0"/>
            </a:solidFill>
            <a:ln>
              <a:noFill/>
            </a:ln>
          </p:spPr>
          <p:style>
            <a:lnRef idx="0"/>
            <a:fillRef idx="0"/>
            <a:effectRef idx="0"/>
            <a:fontRef idx="minor"/>
          </p:style>
        </p:sp>
        <p:sp>
          <p:nvSpPr>
            <p:cNvPr id="363" name="CustomShape 48"/>
            <p:cNvSpPr/>
            <p:nvPr/>
          </p:nvSpPr>
          <p:spPr>
            <a:xfrm>
              <a:off x="4739760" y="3288960"/>
              <a:ext cx="193320" cy="360"/>
            </a:xfrm>
            <a:custGeom>
              <a:avLst/>
              <a:gdLst/>
              <a:ahLst/>
              <a:rect l="l" t="t" r="r" b="b"/>
              <a:pathLst>
                <a:path w="193675" h="0">
                  <a:moveTo>
                    <a:pt x="0" y="0"/>
                  </a:moveTo>
                  <a:lnTo>
                    <a:pt x="193548" y="0"/>
                  </a:lnTo>
                </a:path>
              </a:pathLst>
            </a:custGeom>
            <a:noFill/>
            <a:ln w="9000">
              <a:solidFill>
                <a:srgbClr val="d9d9d9"/>
              </a:solidFill>
              <a:round/>
            </a:ln>
          </p:spPr>
          <p:style>
            <a:lnRef idx="0"/>
            <a:fillRef idx="0"/>
            <a:effectRef idx="0"/>
            <a:fontRef idx="minor"/>
          </p:style>
        </p:sp>
        <p:sp>
          <p:nvSpPr>
            <p:cNvPr id="364" name="CustomShape 49"/>
            <p:cNvSpPr/>
            <p:nvPr/>
          </p:nvSpPr>
          <p:spPr>
            <a:xfrm>
              <a:off x="4352400" y="2953440"/>
              <a:ext cx="387000" cy="815040"/>
            </a:xfrm>
            <a:custGeom>
              <a:avLst/>
              <a:gdLst/>
              <a:ahLst/>
              <a:rect l="l" t="t" r="r" b="b"/>
              <a:pathLst>
                <a:path w="387350" h="815339">
                  <a:moveTo>
                    <a:pt x="387095" y="0"/>
                  </a:moveTo>
                  <a:lnTo>
                    <a:pt x="0" y="0"/>
                  </a:lnTo>
                  <a:lnTo>
                    <a:pt x="0" y="815339"/>
                  </a:lnTo>
                  <a:lnTo>
                    <a:pt x="387095" y="815339"/>
                  </a:lnTo>
                  <a:lnTo>
                    <a:pt x="387095" y="0"/>
                  </a:lnTo>
                  <a:close/>
                </a:path>
              </a:pathLst>
            </a:custGeom>
            <a:solidFill>
              <a:srgbClr val="006fc0"/>
            </a:solidFill>
            <a:ln>
              <a:noFill/>
            </a:ln>
          </p:spPr>
          <p:style>
            <a:lnRef idx="0"/>
            <a:fillRef idx="0"/>
            <a:effectRef idx="0"/>
            <a:fontRef idx="minor"/>
          </p:style>
        </p:sp>
        <p:sp>
          <p:nvSpPr>
            <p:cNvPr id="365" name="CustomShape 50"/>
            <p:cNvSpPr/>
            <p:nvPr/>
          </p:nvSpPr>
          <p:spPr>
            <a:xfrm>
              <a:off x="5320440" y="3288960"/>
              <a:ext cx="193320" cy="466200"/>
            </a:xfrm>
            <a:custGeom>
              <a:avLst/>
              <a:gdLst/>
              <a:ahLst/>
              <a:rect l="l" t="t" r="r" b="b"/>
              <a:pathLst>
                <a:path w="193675" h="466725">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66" name="CustomShape 51"/>
            <p:cNvSpPr/>
            <p:nvPr/>
          </p:nvSpPr>
          <p:spPr>
            <a:xfrm>
              <a:off x="4933080" y="3128760"/>
              <a:ext cx="387000" cy="1213200"/>
            </a:xfrm>
            <a:custGeom>
              <a:avLst/>
              <a:gdLst/>
              <a:ahLst/>
              <a:rect l="l" t="t" r="r" b="b"/>
              <a:pathLst>
                <a:path w="387350" h="1213485">
                  <a:moveTo>
                    <a:pt x="387096" y="0"/>
                  </a:moveTo>
                  <a:lnTo>
                    <a:pt x="0" y="0"/>
                  </a:lnTo>
                  <a:lnTo>
                    <a:pt x="0" y="1213103"/>
                  </a:lnTo>
                  <a:lnTo>
                    <a:pt x="387096" y="1213103"/>
                  </a:lnTo>
                  <a:lnTo>
                    <a:pt x="387096" y="0"/>
                  </a:lnTo>
                  <a:close/>
                </a:path>
              </a:pathLst>
            </a:custGeom>
            <a:solidFill>
              <a:srgbClr val="006fc0"/>
            </a:solidFill>
            <a:ln>
              <a:noFill/>
            </a:ln>
          </p:spPr>
          <p:style>
            <a:lnRef idx="0"/>
            <a:fillRef idx="0"/>
            <a:effectRef idx="0"/>
            <a:fontRef idx="minor"/>
          </p:style>
        </p:sp>
        <p:sp>
          <p:nvSpPr>
            <p:cNvPr id="367" name="CustomShape 52"/>
            <p:cNvSpPr/>
            <p:nvPr/>
          </p:nvSpPr>
          <p:spPr>
            <a:xfrm>
              <a:off x="5900760" y="3288960"/>
              <a:ext cx="193320" cy="466200"/>
            </a:xfrm>
            <a:custGeom>
              <a:avLst/>
              <a:gdLst/>
              <a:ahLst/>
              <a:rect l="l" t="t" r="r" b="b"/>
              <a:pathLst>
                <a:path w="193675" h="466725">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68" name="CustomShape 53"/>
            <p:cNvSpPr/>
            <p:nvPr/>
          </p:nvSpPr>
          <p:spPr>
            <a:xfrm>
              <a:off x="5513760" y="2988720"/>
              <a:ext cx="387000" cy="1080360"/>
            </a:xfrm>
            <a:custGeom>
              <a:avLst/>
              <a:gdLst/>
              <a:ahLst/>
              <a:rect l="l" t="t" r="r" b="b"/>
              <a:pathLst>
                <a:path w="387350" h="1080770">
                  <a:moveTo>
                    <a:pt x="387095" y="0"/>
                  </a:moveTo>
                  <a:lnTo>
                    <a:pt x="0" y="0"/>
                  </a:lnTo>
                  <a:lnTo>
                    <a:pt x="0" y="1080516"/>
                  </a:lnTo>
                  <a:lnTo>
                    <a:pt x="387095" y="1080516"/>
                  </a:lnTo>
                  <a:lnTo>
                    <a:pt x="387095" y="0"/>
                  </a:lnTo>
                  <a:close/>
                </a:path>
              </a:pathLst>
            </a:custGeom>
            <a:solidFill>
              <a:srgbClr val="006fc0"/>
            </a:solidFill>
            <a:ln>
              <a:noFill/>
            </a:ln>
          </p:spPr>
          <p:style>
            <a:lnRef idx="0"/>
            <a:fillRef idx="0"/>
            <a:effectRef idx="0"/>
            <a:fontRef idx="minor"/>
          </p:style>
        </p:sp>
        <p:sp>
          <p:nvSpPr>
            <p:cNvPr id="369" name="CustomShape 54"/>
            <p:cNvSpPr/>
            <p:nvPr/>
          </p:nvSpPr>
          <p:spPr>
            <a:xfrm>
              <a:off x="6480000" y="3288960"/>
              <a:ext cx="193320" cy="466200"/>
            </a:xfrm>
            <a:custGeom>
              <a:avLst/>
              <a:gdLst/>
              <a:ahLst/>
              <a:rect l="l" t="t" r="r" b="b"/>
              <a:pathLst>
                <a:path w="193675" h="466725">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70" name="CustomShape 55"/>
            <p:cNvSpPr/>
            <p:nvPr/>
          </p:nvSpPr>
          <p:spPr>
            <a:xfrm>
              <a:off x="6094440" y="2974680"/>
              <a:ext cx="385560" cy="1205640"/>
            </a:xfrm>
            <a:custGeom>
              <a:avLst/>
              <a:gdLst/>
              <a:ahLst/>
              <a:rect l="l" t="t" r="r" b="b"/>
              <a:pathLst>
                <a:path w="386079" h="1205864">
                  <a:moveTo>
                    <a:pt x="385572" y="0"/>
                  </a:moveTo>
                  <a:lnTo>
                    <a:pt x="0" y="0"/>
                  </a:lnTo>
                  <a:lnTo>
                    <a:pt x="0" y="1205483"/>
                  </a:lnTo>
                  <a:lnTo>
                    <a:pt x="385572" y="1205483"/>
                  </a:lnTo>
                  <a:lnTo>
                    <a:pt x="385572" y="0"/>
                  </a:lnTo>
                  <a:close/>
                </a:path>
              </a:pathLst>
            </a:custGeom>
            <a:solidFill>
              <a:srgbClr val="006fc0"/>
            </a:solidFill>
            <a:ln>
              <a:noFill/>
            </a:ln>
          </p:spPr>
          <p:style>
            <a:lnRef idx="0"/>
            <a:fillRef idx="0"/>
            <a:effectRef idx="0"/>
            <a:fontRef idx="minor"/>
          </p:style>
        </p:sp>
        <p:sp>
          <p:nvSpPr>
            <p:cNvPr id="371" name="CustomShape 56"/>
            <p:cNvSpPr/>
            <p:nvPr/>
          </p:nvSpPr>
          <p:spPr>
            <a:xfrm>
              <a:off x="7060680" y="3288960"/>
              <a:ext cx="193320" cy="466200"/>
            </a:xfrm>
            <a:custGeom>
              <a:avLst/>
              <a:gdLst/>
              <a:ahLst/>
              <a:rect l="l" t="t" r="r" b="b"/>
              <a:pathLst>
                <a:path w="193675" h="466725">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72" name="CustomShape 57"/>
            <p:cNvSpPr/>
            <p:nvPr/>
          </p:nvSpPr>
          <p:spPr>
            <a:xfrm>
              <a:off x="6673680" y="2948760"/>
              <a:ext cx="387000" cy="1077120"/>
            </a:xfrm>
            <a:custGeom>
              <a:avLst/>
              <a:gdLst/>
              <a:ahLst/>
              <a:rect l="l" t="t" r="r" b="b"/>
              <a:pathLst>
                <a:path w="387350" h="1077595">
                  <a:moveTo>
                    <a:pt x="387096" y="0"/>
                  </a:moveTo>
                  <a:lnTo>
                    <a:pt x="0" y="0"/>
                  </a:lnTo>
                  <a:lnTo>
                    <a:pt x="0" y="1077468"/>
                  </a:lnTo>
                  <a:lnTo>
                    <a:pt x="387096" y="1077468"/>
                  </a:lnTo>
                  <a:lnTo>
                    <a:pt x="387096" y="0"/>
                  </a:lnTo>
                  <a:close/>
                </a:path>
              </a:pathLst>
            </a:custGeom>
            <a:solidFill>
              <a:srgbClr val="006fc0"/>
            </a:solidFill>
            <a:ln>
              <a:noFill/>
            </a:ln>
          </p:spPr>
          <p:style>
            <a:lnRef idx="0"/>
            <a:fillRef idx="0"/>
            <a:effectRef idx="0"/>
            <a:fontRef idx="minor"/>
          </p:style>
        </p:sp>
        <p:sp>
          <p:nvSpPr>
            <p:cNvPr id="373" name="CustomShape 58"/>
            <p:cNvSpPr/>
            <p:nvPr/>
          </p:nvSpPr>
          <p:spPr>
            <a:xfrm>
              <a:off x="7060680" y="2823840"/>
              <a:ext cx="774360" cy="464400"/>
            </a:xfrm>
            <a:custGeom>
              <a:avLst/>
              <a:gdLst/>
              <a:ahLst/>
              <a:rect l="l" t="t" r="r" b="b"/>
              <a:pathLst>
                <a:path w="774700" h="464820">
                  <a:moveTo>
                    <a:pt x="580643" y="464819"/>
                  </a:moveTo>
                  <a:lnTo>
                    <a:pt x="774191" y="464819"/>
                  </a:lnTo>
                  <a:moveTo>
                    <a:pt x="0" y="0"/>
                  </a:moveTo>
                  <a:lnTo>
                    <a:pt x="193548" y="0"/>
                  </a:lnTo>
                  <a:moveTo>
                    <a:pt x="580643" y="0"/>
                  </a:moveTo>
                  <a:lnTo>
                    <a:pt x="774191" y="0"/>
                  </a:lnTo>
                </a:path>
              </a:pathLst>
            </a:custGeom>
            <a:noFill/>
            <a:ln w="9000">
              <a:solidFill>
                <a:srgbClr val="d9d9d9"/>
              </a:solidFill>
              <a:round/>
            </a:ln>
          </p:spPr>
          <p:style>
            <a:lnRef idx="0"/>
            <a:fillRef idx="0"/>
            <a:effectRef idx="0"/>
            <a:fontRef idx="minor"/>
          </p:style>
        </p:sp>
        <p:sp>
          <p:nvSpPr>
            <p:cNvPr id="374" name="CustomShape 59"/>
            <p:cNvSpPr/>
            <p:nvPr/>
          </p:nvSpPr>
          <p:spPr>
            <a:xfrm>
              <a:off x="7254360" y="2698920"/>
              <a:ext cx="387000" cy="1220760"/>
            </a:xfrm>
            <a:custGeom>
              <a:avLst/>
              <a:gdLst/>
              <a:ahLst/>
              <a:rect l="l" t="t" r="r" b="b"/>
              <a:pathLst>
                <a:path w="387350" h="1221104">
                  <a:moveTo>
                    <a:pt x="387095" y="0"/>
                  </a:moveTo>
                  <a:lnTo>
                    <a:pt x="0" y="0"/>
                  </a:lnTo>
                  <a:lnTo>
                    <a:pt x="0" y="1220724"/>
                  </a:lnTo>
                  <a:lnTo>
                    <a:pt x="387095" y="1220724"/>
                  </a:lnTo>
                  <a:lnTo>
                    <a:pt x="387095" y="0"/>
                  </a:lnTo>
                  <a:close/>
                </a:path>
              </a:pathLst>
            </a:custGeom>
            <a:solidFill>
              <a:srgbClr val="006fc0"/>
            </a:solidFill>
            <a:ln>
              <a:noFill/>
            </a:ln>
          </p:spPr>
          <p:style>
            <a:lnRef idx="0"/>
            <a:fillRef idx="0"/>
            <a:effectRef idx="0"/>
            <a:fontRef idx="minor"/>
          </p:style>
        </p:sp>
        <p:sp>
          <p:nvSpPr>
            <p:cNvPr id="375" name="CustomShape 60"/>
            <p:cNvSpPr/>
            <p:nvPr/>
          </p:nvSpPr>
          <p:spPr>
            <a:xfrm>
              <a:off x="8222040" y="2823840"/>
              <a:ext cx="193320" cy="464400"/>
            </a:xfrm>
            <a:custGeom>
              <a:avLst/>
              <a:gdLst/>
              <a:ahLst/>
              <a:rect l="l" t="t" r="r" b="b"/>
              <a:pathLst>
                <a:path w="193675" h="464820">
                  <a:moveTo>
                    <a:pt x="0" y="464819"/>
                  </a:moveTo>
                  <a:lnTo>
                    <a:pt x="193548" y="464819"/>
                  </a:lnTo>
                  <a:moveTo>
                    <a:pt x="0" y="0"/>
                  </a:moveTo>
                  <a:lnTo>
                    <a:pt x="193548" y="0"/>
                  </a:lnTo>
                </a:path>
              </a:pathLst>
            </a:custGeom>
            <a:noFill/>
            <a:ln w="9000">
              <a:solidFill>
                <a:srgbClr val="d9d9d9"/>
              </a:solidFill>
              <a:round/>
            </a:ln>
          </p:spPr>
          <p:style>
            <a:lnRef idx="0"/>
            <a:fillRef idx="0"/>
            <a:effectRef idx="0"/>
            <a:fontRef idx="minor"/>
          </p:style>
        </p:sp>
        <p:sp>
          <p:nvSpPr>
            <p:cNvPr id="376" name="CustomShape 61"/>
            <p:cNvSpPr/>
            <p:nvPr/>
          </p:nvSpPr>
          <p:spPr>
            <a:xfrm>
              <a:off x="7835040" y="2578680"/>
              <a:ext cx="387000" cy="1185840"/>
            </a:xfrm>
            <a:custGeom>
              <a:avLst/>
              <a:gdLst/>
              <a:ahLst/>
              <a:rect l="l" t="t" r="r" b="b"/>
              <a:pathLst>
                <a:path w="387350" h="1186179">
                  <a:moveTo>
                    <a:pt x="387096" y="0"/>
                  </a:moveTo>
                  <a:lnTo>
                    <a:pt x="0" y="0"/>
                  </a:lnTo>
                  <a:lnTo>
                    <a:pt x="0" y="1185671"/>
                  </a:lnTo>
                  <a:lnTo>
                    <a:pt x="387096" y="1185671"/>
                  </a:lnTo>
                  <a:lnTo>
                    <a:pt x="387096" y="0"/>
                  </a:lnTo>
                  <a:close/>
                </a:path>
              </a:pathLst>
            </a:custGeom>
            <a:solidFill>
              <a:srgbClr val="006fc0"/>
            </a:solidFill>
            <a:ln>
              <a:noFill/>
            </a:ln>
          </p:spPr>
          <p:style>
            <a:lnRef idx="0"/>
            <a:fillRef idx="0"/>
            <a:effectRef idx="0"/>
            <a:fontRef idx="minor"/>
          </p:style>
        </p:sp>
        <p:sp>
          <p:nvSpPr>
            <p:cNvPr id="377" name="CustomShape 62"/>
            <p:cNvSpPr/>
            <p:nvPr/>
          </p:nvSpPr>
          <p:spPr>
            <a:xfrm>
              <a:off x="8802720" y="2823840"/>
              <a:ext cx="193320" cy="464400"/>
            </a:xfrm>
            <a:custGeom>
              <a:avLst/>
              <a:gdLst/>
              <a:ahLst/>
              <a:rect l="l" t="t" r="r" b="b"/>
              <a:pathLst>
                <a:path w="193675" h="464820">
                  <a:moveTo>
                    <a:pt x="0" y="464819"/>
                  </a:moveTo>
                  <a:lnTo>
                    <a:pt x="193548" y="464819"/>
                  </a:lnTo>
                  <a:moveTo>
                    <a:pt x="0" y="0"/>
                  </a:moveTo>
                  <a:lnTo>
                    <a:pt x="193548" y="0"/>
                  </a:lnTo>
                </a:path>
              </a:pathLst>
            </a:custGeom>
            <a:noFill/>
            <a:ln w="9000">
              <a:solidFill>
                <a:srgbClr val="d9d9d9"/>
              </a:solidFill>
              <a:round/>
            </a:ln>
          </p:spPr>
          <p:style>
            <a:lnRef idx="0"/>
            <a:fillRef idx="0"/>
            <a:effectRef idx="0"/>
            <a:fontRef idx="minor"/>
          </p:style>
        </p:sp>
        <p:sp>
          <p:nvSpPr>
            <p:cNvPr id="378" name="CustomShape 63"/>
            <p:cNvSpPr/>
            <p:nvPr/>
          </p:nvSpPr>
          <p:spPr>
            <a:xfrm>
              <a:off x="8415360" y="2531520"/>
              <a:ext cx="387000" cy="928080"/>
            </a:xfrm>
            <a:custGeom>
              <a:avLst/>
              <a:gdLst/>
              <a:ahLst/>
              <a:rect l="l" t="t" r="r" b="b"/>
              <a:pathLst>
                <a:path w="387350" h="928370">
                  <a:moveTo>
                    <a:pt x="387096" y="0"/>
                  </a:moveTo>
                  <a:lnTo>
                    <a:pt x="0" y="0"/>
                  </a:lnTo>
                  <a:lnTo>
                    <a:pt x="0" y="928115"/>
                  </a:lnTo>
                  <a:lnTo>
                    <a:pt x="387096" y="928115"/>
                  </a:lnTo>
                  <a:lnTo>
                    <a:pt x="387096" y="0"/>
                  </a:lnTo>
                  <a:close/>
                </a:path>
              </a:pathLst>
            </a:custGeom>
            <a:solidFill>
              <a:srgbClr val="006fc0"/>
            </a:solidFill>
            <a:ln>
              <a:noFill/>
            </a:ln>
          </p:spPr>
          <p:style>
            <a:lnRef idx="0"/>
            <a:fillRef idx="0"/>
            <a:effectRef idx="0"/>
            <a:fontRef idx="minor"/>
          </p:style>
        </p:sp>
        <p:sp>
          <p:nvSpPr>
            <p:cNvPr id="379" name="CustomShape 64"/>
            <p:cNvSpPr/>
            <p:nvPr/>
          </p:nvSpPr>
          <p:spPr>
            <a:xfrm>
              <a:off x="8802720" y="2357640"/>
              <a:ext cx="774360" cy="931320"/>
            </a:xfrm>
            <a:custGeom>
              <a:avLst/>
              <a:gdLst/>
              <a:ahLst/>
              <a:rect l="l" t="t" r="r" b="b"/>
              <a:pathLst>
                <a:path w="774700" h="931545">
                  <a:moveTo>
                    <a:pt x="580644" y="931163"/>
                  </a:moveTo>
                  <a:lnTo>
                    <a:pt x="774192" y="931163"/>
                  </a:lnTo>
                  <a:moveTo>
                    <a:pt x="580644" y="466344"/>
                  </a:moveTo>
                  <a:lnTo>
                    <a:pt x="774192" y="466344"/>
                  </a:lnTo>
                  <a:moveTo>
                    <a:pt x="0" y="0"/>
                  </a:moveTo>
                  <a:lnTo>
                    <a:pt x="193548" y="0"/>
                  </a:lnTo>
                  <a:moveTo>
                    <a:pt x="580644" y="0"/>
                  </a:moveTo>
                  <a:lnTo>
                    <a:pt x="774192" y="0"/>
                  </a:lnTo>
                </a:path>
              </a:pathLst>
            </a:custGeom>
            <a:noFill/>
            <a:ln w="9000">
              <a:solidFill>
                <a:srgbClr val="d9d9d9"/>
              </a:solidFill>
              <a:round/>
            </a:ln>
          </p:spPr>
          <p:style>
            <a:lnRef idx="0"/>
            <a:fillRef idx="0"/>
            <a:effectRef idx="0"/>
            <a:fontRef idx="minor"/>
          </p:style>
        </p:sp>
        <p:sp>
          <p:nvSpPr>
            <p:cNvPr id="380" name="CustomShape 65"/>
            <p:cNvSpPr/>
            <p:nvPr/>
          </p:nvSpPr>
          <p:spPr>
            <a:xfrm>
              <a:off x="8996040" y="2382120"/>
              <a:ext cx="387000" cy="1155240"/>
            </a:xfrm>
            <a:custGeom>
              <a:avLst/>
              <a:gdLst/>
              <a:ahLst/>
              <a:rect l="l" t="t" r="r" b="b"/>
              <a:pathLst>
                <a:path w="387350" h="1155700">
                  <a:moveTo>
                    <a:pt x="387096" y="0"/>
                  </a:moveTo>
                  <a:lnTo>
                    <a:pt x="0" y="0"/>
                  </a:lnTo>
                  <a:lnTo>
                    <a:pt x="0" y="1155191"/>
                  </a:lnTo>
                  <a:lnTo>
                    <a:pt x="387096" y="1155191"/>
                  </a:lnTo>
                  <a:lnTo>
                    <a:pt x="387096" y="0"/>
                  </a:lnTo>
                  <a:close/>
                </a:path>
              </a:pathLst>
            </a:custGeom>
            <a:solidFill>
              <a:srgbClr val="006fc0"/>
            </a:solidFill>
            <a:ln>
              <a:noFill/>
            </a:ln>
          </p:spPr>
          <p:style>
            <a:lnRef idx="0"/>
            <a:fillRef idx="0"/>
            <a:effectRef idx="0"/>
            <a:fontRef idx="minor"/>
          </p:style>
        </p:sp>
        <p:sp>
          <p:nvSpPr>
            <p:cNvPr id="381" name="CustomShape 66"/>
            <p:cNvSpPr/>
            <p:nvPr/>
          </p:nvSpPr>
          <p:spPr>
            <a:xfrm>
              <a:off x="9964080" y="2357640"/>
              <a:ext cx="193320" cy="931320"/>
            </a:xfrm>
            <a:custGeom>
              <a:avLst/>
              <a:gdLst/>
              <a:ahLst/>
              <a:rect l="l" t="t" r="r" b="b"/>
              <a:pathLst>
                <a:path w="193675" h="931545">
                  <a:moveTo>
                    <a:pt x="0" y="931163"/>
                  </a:moveTo>
                  <a:lnTo>
                    <a:pt x="193548" y="931163"/>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82" name="CustomShape 67"/>
            <p:cNvSpPr/>
            <p:nvPr/>
          </p:nvSpPr>
          <p:spPr>
            <a:xfrm>
              <a:off x="9576720" y="2365200"/>
              <a:ext cx="387000" cy="1178280"/>
            </a:xfrm>
            <a:custGeom>
              <a:avLst/>
              <a:gdLst/>
              <a:ahLst/>
              <a:rect l="l" t="t" r="r" b="b"/>
              <a:pathLst>
                <a:path w="387350" h="1178560">
                  <a:moveTo>
                    <a:pt x="387095" y="0"/>
                  </a:moveTo>
                  <a:lnTo>
                    <a:pt x="0" y="0"/>
                  </a:lnTo>
                  <a:lnTo>
                    <a:pt x="0" y="1178052"/>
                  </a:lnTo>
                  <a:lnTo>
                    <a:pt x="387095" y="1178052"/>
                  </a:lnTo>
                  <a:lnTo>
                    <a:pt x="387095" y="0"/>
                  </a:lnTo>
                  <a:close/>
                </a:path>
              </a:pathLst>
            </a:custGeom>
            <a:solidFill>
              <a:srgbClr val="006fc0"/>
            </a:solidFill>
            <a:ln>
              <a:noFill/>
            </a:ln>
          </p:spPr>
          <p:style>
            <a:lnRef idx="0"/>
            <a:fillRef idx="0"/>
            <a:effectRef idx="0"/>
            <a:fontRef idx="minor"/>
          </p:style>
        </p:sp>
        <p:sp>
          <p:nvSpPr>
            <p:cNvPr id="383" name="CustomShape 68"/>
            <p:cNvSpPr/>
            <p:nvPr/>
          </p:nvSpPr>
          <p:spPr>
            <a:xfrm>
              <a:off x="10544400" y="2357640"/>
              <a:ext cx="193320" cy="931320"/>
            </a:xfrm>
            <a:custGeom>
              <a:avLst/>
              <a:gdLst/>
              <a:ahLst/>
              <a:rect l="l" t="t" r="r" b="b"/>
              <a:pathLst>
                <a:path w="193675" h="931545">
                  <a:moveTo>
                    <a:pt x="0" y="931163"/>
                  </a:moveTo>
                  <a:lnTo>
                    <a:pt x="193548" y="931163"/>
                  </a:lnTo>
                  <a:moveTo>
                    <a:pt x="0" y="466344"/>
                  </a:moveTo>
                  <a:lnTo>
                    <a:pt x="193548" y="466344"/>
                  </a:lnTo>
                  <a:moveTo>
                    <a:pt x="0" y="0"/>
                  </a:moveTo>
                  <a:lnTo>
                    <a:pt x="193548" y="0"/>
                  </a:lnTo>
                </a:path>
              </a:pathLst>
            </a:custGeom>
            <a:noFill/>
            <a:ln w="9000">
              <a:solidFill>
                <a:srgbClr val="d9d9d9"/>
              </a:solidFill>
              <a:round/>
            </a:ln>
          </p:spPr>
          <p:style>
            <a:lnRef idx="0"/>
            <a:fillRef idx="0"/>
            <a:effectRef idx="0"/>
            <a:fontRef idx="minor"/>
          </p:style>
        </p:sp>
        <p:sp>
          <p:nvSpPr>
            <p:cNvPr id="384" name="CustomShape 69"/>
            <p:cNvSpPr/>
            <p:nvPr/>
          </p:nvSpPr>
          <p:spPr>
            <a:xfrm>
              <a:off x="10157400" y="2342520"/>
              <a:ext cx="387000" cy="1205640"/>
            </a:xfrm>
            <a:custGeom>
              <a:avLst/>
              <a:gdLst/>
              <a:ahLst/>
              <a:rect l="l" t="t" r="r" b="b"/>
              <a:pathLst>
                <a:path w="387350" h="1205864">
                  <a:moveTo>
                    <a:pt x="387096" y="0"/>
                  </a:moveTo>
                  <a:lnTo>
                    <a:pt x="0" y="0"/>
                  </a:lnTo>
                  <a:lnTo>
                    <a:pt x="0" y="1205484"/>
                  </a:lnTo>
                  <a:lnTo>
                    <a:pt x="387096" y="1205484"/>
                  </a:lnTo>
                  <a:lnTo>
                    <a:pt x="387096" y="0"/>
                  </a:lnTo>
                  <a:close/>
                </a:path>
              </a:pathLst>
            </a:custGeom>
            <a:solidFill>
              <a:srgbClr val="006fc0"/>
            </a:solidFill>
            <a:ln>
              <a:noFill/>
            </a:ln>
          </p:spPr>
          <p:style>
            <a:lnRef idx="0"/>
            <a:fillRef idx="0"/>
            <a:effectRef idx="0"/>
            <a:fontRef idx="minor"/>
          </p:style>
        </p:sp>
        <p:sp>
          <p:nvSpPr>
            <p:cNvPr id="385" name="CustomShape 70"/>
            <p:cNvSpPr/>
            <p:nvPr/>
          </p:nvSpPr>
          <p:spPr>
            <a:xfrm>
              <a:off x="11123640" y="2357640"/>
              <a:ext cx="97560" cy="931320"/>
            </a:xfrm>
            <a:custGeom>
              <a:avLst/>
              <a:gdLst/>
              <a:ahLst/>
              <a:rect l="l" t="t" r="r" b="b"/>
              <a:pathLst>
                <a:path w="97790" h="931545">
                  <a:moveTo>
                    <a:pt x="0" y="931163"/>
                  </a:moveTo>
                  <a:lnTo>
                    <a:pt x="97535" y="931163"/>
                  </a:lnTo>
                  <a:moveTo>
                    <a:pt x="0" y="466344"/>
                  </a:moveTo>
                  <a:lnTo>
                    <a:pt x="97535" y="466344"/>
                  </a:lnTo>
                  <a:moveTo>
                    <a:pt x="0" y="0"/>
                  </a:moveTo>
                  <a:lnTo>
                    <a:pt x="97535" y="0"/>
                  </a:lnTo>
                </a:path>
              </a:pathLst>
            </a:custGeom>
            <a:noFill/>
            <a:ln w="9000">
              <a:solidFill>
                <a:srgbClr val="d9d9d9"/>
              </a:solidFill>
              <a:round/>
            </a:ln>
          </p:spPr>
          <p:style>
            <a:lnRef idx="0"/>
            <a:fillRef idx="0"/>
            <a:effectRef idx="0"/>
            <a:fontRef idx="minor"/>
          </p:style>
        </p:sp>
        <p:sp>
          <p:nvSpPr>
            <p:cNvPr id="386" name="CustomShape 71"/>
            <p:cNvSpPr/>
            <p:nvPr/>
          </p:nvSpPr>
          <p:spPr>
            <a:xfrm>
              <a:off x="10738080" y="2243160"/>
              <a:ext cx="385560" cy="1240560"/>
            </a:xfrm>
            <a:custGeom>
              <a:avLst/>
              <a:gdLst/>
              <a:ahLst/>
              <a:rect l="l" t="t" r="r" b="b"/>
              <a:pathLst>
                <a:path w="386079" h="1240789">
                  <a:moveTo>
                    <a:pt x="385572" y="0"/>
                  </a:moveTo>
                  <a:lnTo>
                    <a:pt x="0" y="0"/>
                  </a:lnTo>
                  <a:lnTo>
                    <a:pt x="0" y="1240536"/>
                  </a:lnTo>
                  <a:lnTo>
                    <a:pt x="385572" y="1240536"/>
                  </a:lnTo>
                  <a:lnTo>
                    <a:pt x="385572" y="0"/>
                  </a:lnTo>
                  <a:close/>
                </a:path>
              </a:pathLst>
            </a:custGeom>
            <a:solidFill>
              <a:srgbClr val="006fc0"/>
            </a:solidFill>
            <a:ln>
              <a:noFill/>
            </a:ln>
          </p:spPr>
          <p:style>
            <a:lnRef idx="0"/>
            <a:fillRef idx="0"/>
            <a:effectRef idx="0"/>
            <a:fontRef idx="minor"/>
          </p:style>
        </p:sp>
        <p:sp>
          <p:nvSpPr>
            <p:cNvPr id="387" name="CustomShape 72"/>
            <p:cNvSpPr/>
            <p:nvPr/>
          </p:nvSpPr>
          <p:spPr>
            <a:xfrm>
              <a:off x="1450800" y="2243160"/>
              <a:ext cx="9672480" cy="2546640"/>
            </a:xfrm>
            <a:custGeom>
              <a:avLst/>
              <a:gdLst/>
              <a:ahLst/>
              <a:rect l="l" t="t" r="r" b="b"/>
              <a:pathLst>
                <a:path w="9672955" h="2546985">
                  <a:moveTo>
                    <a:pt x="0" y="1699260"/>
                  </a:moveTo>
                  <a:lnTo>
                    <a:pt x="387096" y="1699260"/>
                  </a:lnTo>
                  <a:lnTo>
                    <a:pt x="387096" y="2098548"/>
                  </a:lnTo>
                  <a:lnTo>
                    <a:pt x="0" y="2098548"/>
                  </a:lnTo>
                  <a:lnTo>
                    <a:pt x="0" y="1699260"/>
                  </a:lnTo>
                  <a:close/>
                  <a:moveTo>
                    <a:pt x="579120" y="1687068"/>
                  </a:moveTo>
                  <a:lnTo>
                    <a:pt x="966216" y="1687068"/>
                  </a:lnTo>
                  <a:lnTo>
                    <a:pt x="966216" y="1943100"/>
                  </a:lnTo>
                  <a:lnTo>
                    <a:pt x="579120" y="1943100"/>
                  </a:lnTo>
                  <a:lnTo>
                    <a:pt x="579120" y="1687068"/>
                  </a:lnTo>
                  <a:close/>
                  <a:moveTo>
                    <a:pt x="1159764" y="1373124"/>
                  </a:moveTo>
                  <a:lnTo>
                    <a:pt x="1546860" y="1373124"/>
                  </a:lnTo>
                  <a:lnTo>
                    <a:pt x="1546860" y="2546604"/>
                  </a:lnTo>
                  <a:lnTo>
                    <a:pt x="1159764" y="2546604"/>
                  </a:lnTo>
                  <a:lnTo>
                    <a:pt x="1159764" y="1373124"/>
                  </a:lnTo>
                  <a:close/>
                  <a:moveTo>
                    <a:pt x="1740408" y="1059180"/>
                  </a:moveTo>
                  <a:lnTo>
                    <a:pt x="2127504" y="1059180"/>
                  </a:lnTo>
                  <a:lnTo>
                    <a:pt x="2127504" y="2179320"/>
                  </a:lnTo>
                  <a:lnTo>
                    <a:pt x="1740408" y="2179320"/>
                  </a:lnTo>
                  <a:lnTo>
                    <a:pt x="1740408" y="1059180"/>
                  </a:lnTo>
                  <a:close/>
                  <a:moveTo>
                    <a:pt x="2321052" y="928116"/>
                  </a:moveTo>
                  <a:lnTo>
                    <a:pt x="2708148" y="928116"/>
                  </a:lnTo>
                  <a:lnTo>
                    <a:pt x="2708148" y="1493520"/>
                  </a:lnTo>
                  <a:lnTo>
                    <a:pt x="2321052" y="1493520"/>
                  </a:lnTo>
                  <a:lnTo>
                    <a:pt x="2321052" y="928116"/>
                  </a:lnTo>
                  <a:close/>
                  <a:moveTo>
                    <a:pt x="2901696" y="710184"/>
                  </a:moveTo>
                  <a:lnTo>
                    <a:pt x="3288791" y="710184"/>
                  </a:lnTo>
                  <a:lnTo>
                    <a:pt x="3288791" y="1525524"/>
                  </a:lnTo>
                  <a:lnTo>
                    <a:pt x="2901696" y="1525524"/>
                  </a:lnTo>
                  <a:lnTo>
                    <a:pt x="2901696" y="710184"/>
                  </a:lnTo>
                  <a:close/>
                  <a:moveTo>
                    <a:pt x="3482340" y="885444"/>
                  </a:moveTo>
                  <a:lnTo>
                    <a:pt x="3869436" y="885444"/>
                  </a:lnTo>
                  <a:lnTo>
                    <a:pt x="3869436" y="2098548"/>
                  </a:lnTo>
                  <a:lnTo>
                    <a:pt x="3482340" y="2098548"/>
                  </a:lnTo>
                  <a:lnTo>
                    <a:pt x="3482340" y="885444"/>
                  </a:lnTo>
                  <a:close/>
                  <a:moveTo>
                    <a:pt x="4062984" y="745236"/>
                  </a:moveTo>
                  <a:lnTo>
                    <a:pt x="4450080" y="745236"/>
                  </a:lnTo>
                  <a:lnTo>
                    <a:pt x="4450080" y="1825752"/>
                  </a:lnTo>
                  <a:lnTo>
                    <a:pt x="4062984" y="1825752"/>
                  </a:lnTo>
                  <a:lnTo>
                    <a:pt x="4062984" y="745236"/>
                  </a:lnTo>
                  <a:close/>
                  <a:moveTo>
                    <a:pt x="4643628" y="731520"/>
                  </a:moveTo>
                  <a:lnTo>
                    <a:pt x="5029200" y="731520"/>
                  </a:lnTo>
                  <a:lnTo>
                    <a:pt x="5029200" y="1937004"/>
                  </a:lnTo>
                  <a:lnTo>
                    <a:pt x="4643628" y="1937004"/>
                  </a:lnTo>
                  <a:lnTo>
                    <a:pt x="4643628" y="731520"/>
                  </a:lnTo>
                  <a:close/>
                  <a:moveTo>
                    <a:pt x="5222748" y="705612"/>
                  </a:moveTo>
                  <a:lnTo>
                    <a:pt x="5609844" y="705612"/>
                  </a:lnTo>
                  <a:lnTo>
                    <a:pt x="5609844" y="1783080"/>
                  </a:lnTo>
                  <a:lnTo>
                    <a:pt x="5222748" y="1783080"/>
                  </a:lnTo>
                  <a:lnTo>
                    <a:pt x="5222748" y="705612"/>
                  </a:lnTo>
                  <a:close/>
                  <a:moveTo>
                    <a:pt x="5803392" y="455675"/>
                  </a:moveTo>
                  <a:lnTo>
                    <a:pt x="6190487" y="455675"/>
                  </a:lnTo>
                  <a:lnTo>
                    <a:pt x="6190487" y="1676400"/>
                  </a:lnTo>
                  <a:lnTo>
                    <a:pt x="5803392" y="1676400"/>
                  </a:lnTo>
                  <a:lnTo>
                    <a:pt x="5803392" y="455675"/>
                  </a:lnTo>
                  <a:close/>
                  <a:moveTo>
                    <a:pt x="6384035" y="335280"/>
                  </a:moveTo>
                  <a:lnTo>
                    <a:pt x="6771132" y="335280"/>
                  </a:lnTo>
                  <a:lnTo>
                    <a:pt x="6771132" y="1520952"/>
                  </a:lnTo>
                  <a:lnTo>
                    <a:pt x="6384035" y="1520952"/>
                  </a:lnTo>
                  <a:lnTo>
                    <a:pt x="6384035" y="335280"/>
                  </a:lnTo>
                  <a:close/>
                  <a:moveTo>
                    <a:pt x="6964680" y="288036"/>
                  </a:moveTo>
                  <a:lnTo>
                    <a:pt x="7351776" y="288036"/>
                  </a:lnTo>
                  <a:lnTo>
                    <a:pt x="7351776" y="1216152"/>
                  </a:lnTo>
                  <a:lnTo>
                    <a:pt x="6964680" y="1216152"/>
                  </a:lnTo>
                  <a:lnTo>
                    <a:pt x="6964680" y="288036"/>
                  </a:lnTo>
                  <a:close/>
                  <a:moveTo>
                    <a:pt x="7545324" y="138684"/>
                  </a:moveTo>
                  <a:lnTo>
                    <a:pt x="7932420" y="138684"/>
                  </a:lnTo>
                  <a:lnTo>
                    <a:pt x="7932420" y="1293876"/>
                  </a:lnTo>
                  <a:lnTo>
                    <a:pt x="7545324" y="1293876"/>
                  </a:lnTo>
                  <a:lnTo>
                    <a:pt x="7545324" y="138684"/>
                  </a:lnTo>
                  <a:close/>
                  <a:moveTo>
                    <a:pt x="8125968" y="121920"/>
                  </a:moveTo>
                  <a:lnTo>
                    <a:pt x="8513064" y="121920"/>
                  </a:lnTo>
                  <a:lnTo>
                    <a:pt x="8513064" y="1299972"/>
                  </a:lnTo>
                  <a:lnTo>
                    <a:pt x="8125968" y="1299972"/>
                  </a:lnTo>
                  <a:lnTo>
                    <a:pt x="8125968" y="121920"/>
                  </a:lnTo>
                  <a:close/>
                  <a:moveTo>
                    <a:pt x="8706612" y="99060"/>
                  </a:moveTo>
                  <a:lnTo>
                    <a:pt x="9093708" y="99060"/>
                  </a:lnTo>
                  <a:lnTo>
                    <a:pt x="9093708" y="1304544"/>
                  </a:lnTo>
                  <a:lnTo>
                    <a:pt x="8706612" y="1304544"/>
                  </a:lnTo>
                  <a:lnTo>
                    <a:pt x="8706612" y="99060"/>
                  </a:lnTo>
                  <a:close/>
                  <a:moveTo>
                    <a:pt x="9287256" y="0"/>
                  </a:moveTo>
                  <a:lnTo>
                    <a:pt x="9672828" y="0"/>
                  </a:lnTo>
                  <a:lnTo>
                    <a:pt x="9672828" y="1240536"/>
                  </a:lnTo>
                  <a:lnTo>
                    <a:pt x="9287256" y="1240536"/>
                  </a:lnTo>
                  <a:lnTo>
                    <a:pt x="9287256" y="0"/>
                  </a:lnTo>
                  <a:close/>
                </a:path>
              </a:pathLst>
            </a:custGeom>
            <a:noFill/>
            <a:ln w="9000">
              <a:solidFill>
                <a:srgbClr val="000000"/>
              </a:solidFill>
              <a:round/>
            </a:ln>
          </p:spPr>
          <p:style>
            <a:lnRef idx="0"/>
            <a:fillRef idx="0"/>
            <a:effectRef idx="0"/>
            <a:fontRef idx="minor"/>
          </p:style>
        </p:sp>
        <p:sp>
          <p:nvSpPr>
            <p:cNvPr id="388" name="CustomShape 73"/>
            <p:cNvSpPr/>
            <p:nvPr/>
          </p:nvSpPr>
          <p:spPr>
            <a:xfrm>
              <a:off x="1353240" y="3755160"/>
              <a:ext cx="676440" cy="360"/>
            </a:xfrm>
            <a:custGeom>
              <a:avLst/>
              <a:gdLst/>
              <a:ahLst/>
              <a:rect l="l" t="t" r="r" b="b"/>
              <a:pathLst>
                <a:path w="676910" h="0">
                  <a:moveTo>
                    <a:pt x="0" y="0"/>
                  </a:moveTo>
                  <a:lnTo>
                    <a:pt x="97535" y="0"/>
                  </a:lnTo>
                  <a:moveTo>
                    <a:pt x="484631" y="0"/>
                  </a:moveTo>
                  <a:lnTo>
                    <a:pt x="676656" y="0"/>
                  </a:lnTo>
                </a:path>
              </a:pathLst>
            </a:custGeom>
            <a:noFill/>
            <a:ln w="9000">
              <a:solidFill>
                <a:srgbClr val="d9d9d9"/>
              </a:solidFill>
              <a:round/>
            </a:ln>
          </p:spPr>
          <p:style>
            <a:lnRef idx="0"/>
            <a:fillRef idx="0"/>
            <a:effectRef idx="0"/>
            <a:fontRef idx="minor"/>
          </p:style>
        </p:sp>
        <p:sp>
          <p:nvSpPr>
            <p:cNvPr id="389" name="CustomShape 74"/>
            <p:cNvSpPr/>
            <p:nvPr/>
          </p:nvSpPr>
          <p:spPr>
            <a:xfrm>
              <a:off x="1450800" y="2887920"/>
              <a:ext cx="3288960" cy="1054440"/>
            </a:xfrm>
            <a:custGeom>
              <a:avLst/>
              <a:gdLst/>
              <a:ahLst/>
              <a:rect l="l" t="t" r="r" b="b"/>
              <a:pathLst>
                <a:path w="3289300" h="1054735">
                  <a:moveTo>
                    <a:pt x="387096" y="784860"/>
                  </a:moveTo>
                  <a:lnTo>
                    <a:pt x="0" y="784860"/>
                  </a:lnTo>
                  <a:lnTo>
                    <a:pt x="0" y="1054608"/>
                  </a:lnTo>
                  <a:lnTo>
                    <a:pt x="387096" y="1054608"/>
                  </a:lnTo>
                  <a:lnTo>
                    <a:pt x="387096" y="784860"/>
                  </a:lnTo>
                  <a:close/>
                  <a:moveTo>
                    <a:pt x="966216" y="760476"/>
                  </a:moveTo>
                  <a:lnTo>
                    <a:pt x="579120" y="760476"/>
                  </a:lnTo>
                  <a:lnTo>
                    <a:pt x="579120" y="1042416"/>
                  </a:lnTo>
                  <a:lnTo>
                    <a:pt x="966216" y="1042416"/>
                  </a:lnTo>
                  <a:lnTo>
                    <a:pt x="966216" y="760476"/>
                  </a:lnTo>
                  <a:close/>
                  <a:moveTo>
                    <a:pt x="1546860" y="469392"/>
                  </a:moveTo>
                  <a:lnTo>
                    <a:pt x="1159764" y="469392"/>
                  </a:lnTo>
                  <a:lnTo>
                    <a:pt x="1159764" y="728472"/>
                  </a:lnTo>
                  <a:lnTo>
                    <a:pt x="1546860" y="728472"/>
                  </a:lnTo>
                  <a:lnTo>
                    <a:pt x="1546860" y="469392"/>
                  </a:lnTo>
                  <a:close/>
                  <a:moveTo>
                    <a:pt x="2127504" y="210312"/>
                  </a:moveTo>
                  <a:lnTo>
                    <a:pt x="1740408" y="210312"/>
                  </a:lnTo>
                  <a:lnTo>
                    <a:pt x="1740408" y="414528"/>
                  </a:lnTo>
                  <a:lnTo>
                    <a:pt x="2127504" y="414528"/>
                  </a:lnTo>
                  <a:lnTo>
                    <a:pt x="2127504" y="210312"/>
                  </a:lnTo>
                  <a:close/>
                  <a:moveTo>
                    <a:pt x="2708148" y="80772"/>
                  </a:moveTo>
                  <a:lnTo>
                    <a:pt x="2321052" y="80772"/>
                  </a:lnTo>
                  <a:lnTo>
                    <a:pt x="2321052" y="283464"/>
                  </a:lnTo>
                  <a:lnTo>
                    <a:pt x="2708148" y="283464"/>
                  </a:lnTo>
                  <a:lnTo>
                    <a:pt x="2708148" y="80772"/>
                  </a:lnTo>
                  <a:close/>
                  <a:moveTo>
                    <a:pt x="3288792" y="0"/>
                  </a:moveTo>
                  <a:lnTo>
                    <a:pt x="2901696" y="0"/>
                  </a:lnTo>
                  <a:lnTo>
                    <a:pt x="2901696" y="65532"/>
                  </a:lnTo>
                  <a:lnTo>
                    <a:pt x="3288792" y="65532"/>
                  </a:lnTo>
                  <a:lnTo>
                    <a:pt x="3288792" y="0"/>
                  </a:lnTo>
                  <a:close/>
                </a:path>
              </a:pathLst>
            </a:custGeom>
            <a:solidFill>
              <a:srgbClr val="7e7e7e"/>
            </a:solidFill>
            <a:ln>
              <a:noFill/>
            </a:ln>
          </p:spPr>
          <p:style>
            <a:lnRef idx="0"/>
            <a:fillRef idx="0"/>
            <a:effectRef idx="0"/>
            <a:fontRef idx="minor"/>
          </p:style>
        </p:sp>
        <p:sp>
          <p:nvSpPr>
            <p:cNvPr id="390" name="CustomShape 75"/>
            <p:cNvSpPr/>
            <p:nvPr/>
          </p:nvSpPr>
          <p:spPr>
            <a:xfrm>
              <a:off x="1353240" y="2823840"/>
              <a:ext cx="4160160" cy="360"/>
            </a:xfrm>
            <a:custGeom>
              <a:avLst/>
              <a:gdLst/>
              <a:ahLst/>
              <a:rect l="l" t="t" r="r" b="b"/>
              <a:pathLst>
                <a:path w="4160520" h="0">
                  <a:moveTo>
                    <a:pt x="0" y="0"/>
                  </a:moveTo>
                  <a:lnTo>
                    <a:pt x="4160520" y="0"/>
                  </a:lnTo>
                </a:path>
              </a:pathLst>
            </a:custGeom>
            <a:noFill/>
            <a:ln w="9000">
              <a:solidFill>
                <a:srgbClr val="d9d9d9"/>
              </a:solidFill>
              <a:round/>
            </a:ln>
          </p:spPr>
          <p:style>
            <a:lnRef idx="0"/>
            <a:fillRef idx="0"/>
            <a:effectRef idx="0"/>
            <a:fontRef idx="minor"/>
          </p:style>
        </p:sp>
        <p:sp>
          <p:nvSpPr>
            <p:cNvPr id="391" name="CustomShape 76"/>
            <p:cNvSpPr/>
            <p:nvPr/>
          </p:nvSpPr>
          <p:spPr>
            <a:xfrm>
              <a:off x="4933080" y="2855880"/>
              <a:ext cx="387000" cy="272520"/>
            </a:xfrm>
            <a:custGeom>
              <a:avLst/>
              <a:gdLst/>
              <a:ahLst/>
              <a:rect l="l" t="t" r="r" b="b"/>
              <a:pathLst>
                <a:path w="387350" h="273050">
                  <a:moveTo>
                    <a:pt x="387096" y="0"/>
                  </a:moveTo>
                  <a:lnTo>
                    <a:pt x="0" y="0"/>
                  </a:lnTo>
                  <a:lnTo>
                    <a:pt x="0" y="272796"/>
                  </a:lnTo>
                  <a:lnTo>
                    <a:pt x="387096" y="272796"/>
                  </a:lnTo>
                  <a:lnTo>
                    <a:pt x="387096" y="0"/>
                  </a:lnTo>
                  <a:close/>
                </a:path>
              </a:pathLst>
            </a:custGeom>
            <a:solidFill>
              <a:srgbClr val="7e7e7e"/>
            </a:solidFill>
            <a:ln>
              <a:noFill/>
            </a:ln>
          </p:spPr>
          <p:style>
            <a:lnRef idx="0"/>
            <a:fillRef idx="0"/>
            <a:effectRef idx="0"/>
            <a:fontRef idx="minor"/>
          </p:style>
        </p:sp>
        <p:sp>
          <p:nvSpPr>
            <p:cNvPr id="392" name="CustomShape 77"/>
            <p:cNvSpPr/>
            <p:nvPr/>
          </p:nvSpPr>
          <p:spPr>
            <a:xfrm>
              <a:off x="5900760" y="2823840"/>
              <a:ext cx="193320" cy="360"/>
            </a:xfrm>
            <a:custGeom>
              <a:avLst/>
              <a:gdLst/>
              <a:ahLst/>
              <a:rect l="l" t="t" r="r" b="b"/>
              <a:pathLst>
                <a:path w="193675" h="0">
                  <a:moveTo>
                    <a:pt x="0" y="0"/>
                  </a:moveTo>
                  <a:lnTo>
                    <a:pt x="193548" y="0"/>
                  </a:lnTo>
                </a:path>
              </a:pathLst>
            </a:custGeom>
            <a:noFill/>
            <a:ln w="9000">
              <a:solidFill>
                <a:srgbClr val="d9d9d9"/>
              </a:solidFill>
              <a:round/>
            </a:ln>
          </p:spPr>
          <p:style>
            <a:lnRef idx="0"/>
            <a:fillRef idx="0"/>
            <a:effectRef idx="0"/>
            <a:fontRef idx="minor"/>
          </p:style>
        </p:sp>
        <p:sp>
          <p:nvSpPr>
            <p:cNvPr id="393" name="CustomShape 78"/>
            <p:cNvSpPr/>
            <p:nvPr/>
          </p:nvSpPr>
          <p:spPr>
            <a:xfrm>
              <a:off x="5513760" y="2816280"/>
              <a:ext cx="387000" cy="172440"/>
            </a:xfrm>
            <a:custGeom>
              <a:avLst/>
              <a:gdLst/>
              <a:ahLst/>
              <a:rect l="l" t="t" r="r" b="b"/>
              <a:pathLst>
                <a:path w="387350" h="172719">
                  <a:moveTo>
                    <a:pt x="387095" y="0"/>
                  </a:moveTo>
                  <a:lnTo>
                    <a:pt x="0" y="0"/>
                  </a:lnTo>
                  <a:lnTo>
                    <a:pt x="0" y="172212"/>
                  </a:lnTo>
                  <a:lnTo>
                    <a:pt x="387095" y="172212"/>
                  </a:lnTo>
                  <a:lnTo>
                    <a:pt x="387095" y="0"/>
                  </a:lnTo>
                  <a:close/>
                </a:path>
              </a:pathLst>
            </a:custGeom>
            <a:solidFill>
              <a:srgbClr val="7e7e7e"/>
            </a:solidFill>
            <a:ln>
              <a:noFill/>
            </a:ln>
          </p:spPr>
          <p:style>
            <a:lnRef idx="0"/>
            <a:fillRef idx="0"/>
            <a:effectRef idx="0"/>
            <a:fontRef idx="minor"/>
          </p:style>
        </p:sp>
        <p:sp>
          <p:nvSpPr>
            <p:cNvPr id="394" name="CustomShape 79"/>
            <p:cNvSpPr/>
            <p:nvPr/>
          </p:nvSpPr>
          <p:spPr>
            <a:xfrm>
              <a:off x="6480000" y="2823840"/>
              <a:ext cx="193320" cy="360"/>
            </a:xfrm>
            <a:custGeom>
              <a:avLst/>
              <a:gdLst/>
              <a:ahLst/>
              <a:rect l="l" t="t" r="r" b="b"/>
              <a:pathLst>
                <a:path w="193675" h="0">
                  <a:moveTo>
                    <a:pt x="0" y="0"/>
                  </a:moveTo>
                  <a:lnTo>
                    <a:pt x="193548" y="0"/>
                  </a:lnTo>
                </a:path>
              </a:pathLst>
            </a:custGeom>
            <a:noFill/>
            <a:ln w="9000">
              <a:solidFill>
                <a:srgbClr val="d9d9d9"/>
              </a:solidFill>
              <a:round/>
            </a:ln>
          </p:spPr>
          <p:style>
            <a:lnRef idx="0"/>
            <a:fillRef idx="0"/>
            <a:effectRef idx="0"/>
            <a:fontRef idx="minor"/>
          </p:style>
        </p:sp>
        <p:sp>
          <p:nvSpPr>
            <p:cNvPr id="395" name="CustomShape 80"/>
            <p:cNvSpPr/>
            <p:nvPr/>
          </p:nvSpPr>
          <p:spPr>
            <a:xfrm>
              <a:off x="6094440" y="2529720"/>
              <a:ext cx="1546560" cy="444600"/>
            </a:xfrm>
            <a:custGeom>
              <a:avLst/>
              <a:gdLst/>
              <a:ahLst/>
              <a:rect l="l" t="t" r="r" b="b"/>
              <a:pathLst>
                <a:path w="1546859" h="445135">
                  <a:moveTo>
                    <a:pt x="385572" y="217932"/>
                  </a:moveTo>
                  <a:lnTo>
                    <a:pt x="0" y="217932"/>
                  </a:lnTo>
                  <a:lnTo>
                    <a:pt x="0" y="445008"/>
                  </a:lnTo>
                  <a:lnTo>
                    <a:pt x="385572" y="445008"/>
                  </a:lnTo>
                  <a:lnTo>
                    <a:pt x="385572" y="217932"/>
                  </a:lnTo>
                  <a:close/>
                  <a:moveTo>
                    <a:pt x="966216" y="123444"/>
                  </a:moveTo>
                  <a:lnTo>
                    <a:pt x="579120" y="123444"/>
                  </a:lnTo>
                  <a:lnTo>
                    <a:pt x="579120" y="419100"/>
                  </a:lnTo>
                  <a:lnTo>
                    <a:pt x="966216" y="419100"/>
                  </a:lnTo>
                  <a:lnTo>
                    <a:pt x="966216" y="123444"/>
                  </a:lnTo>
                  <a:close/>
                  <a:moveTo>
                    <a:pt x="1546860" y="0"/>
                  </a:moveTo>
                  <a:lnTo>
                    <a:pt x="1159764" y="0"/>
                  </a:lnTo>
                  <a:lnTo>
                    <a:pt x="1159764" y="169164"/>
                  </a:lnTo>
                  <a:lnTo>
                    <a:pt x="1546860" y="169164"/>
                  </a:lnTo>
                  <a:lnTo>
                    <a:pt x="1546860" y="0"/>
                  </a:lnTo>
                  <a:close/>
                </a:path>
              </a:pathLst>
            </a:custGeom>
            <a:solidFill>
              <a:srgbClr val="7e7e7e"/>
            </a:solidFill>
            <a:ln>
              <a:noFill/>
            </a:ln>
          </p:spPr>
          <p:style>
            <a:lnRef idx="0"/>
            <a:fillRef idx="0"/>
            <a:effectRef idx="0"/>
            <a:fontRef idx="minor"/>
          </p:style>
        </p:sp>
        <p:sp>
          <p:nvSpPr>
            <p:cNvPr id="396" name="CustomShape 81"/>
            <p:cNvSpPr/>
            <p:nvPr/>
          </p:nvSpPr>
          <p:spPr>
            <a:xfrm>
              <a:off x="1353240" y="2357640"/>
              <a:ext cx="7062120" cy="360"/>
            </a:xfrm>
            <a:custGeom>
              <a:avLst/>
              <a:gdLst/>
              <a:ahLst/>
              <a:rect l="l" t="t" r="r" b="b"/>
              <a:pathLst>
                <a:path w="7062470" h="0">
                  <a:moveTo>
                    <a:pt x="0" y="0"/>
                  </a:moveTo>
                  <a:lnTo>
                    <a:pt x="7062215" y="0"/>
                  </a:lnTo>
                </a:path>
              </a:pathLst>
            </a:custGeom>
            <a:noFill/>
            <a:ln w="9000">
              <a:solidFill>
                <a:srgbClr val="d9d9d9"/>
              </a:solidFill>
              <a:round/>
            </a:ln>
          </p:spPr>
          <p:style>
            <a:lnRef idx="0"/>
            <a:fillRef idx="0"/>
            <a:effectRef idx="0"/>
            <a:fontRef idx="minor"/>
          </p:style>
        </p:sp>
        <p:sp>
          <p:nvSpPr>
            <p:cNvPr id="397" name="CustomShape 82"/>
            <p:cNvSpPr/>
            <p:nvPr/>
          </p:nvSpPr>
          <p:spPr>
            <a:xfrm>
              <a:off x="7835040" y="1990440"/>
              <a:ext cx="3288960" cy="588240"/>
            </a:xfrm>
            <a:custGeom>
              <a:avLst/>
              <a:gdLst/>
              <a:ahLst/>
              <a:rect l="l" t="t" r="r" b="b"/>
              <a:pathLst>
                <a:path w="3289300" h="588644">
                  <a:moveTo>
                    <a:pt x="387096" y="385572"/>
                  </a:moveTo>
                  <a:lnTo>
                    <a:pt x="0" y="385572"/>
                  </a:lnTo>
                  <a:lnTo>
                    <a:pt x="0" y="588264"/>
                  </a:lnTo>
                  <a:lnTo>
                    <a:pt x="387096" y="588264"/>
                  </a:lnTo>
                  <a:lnTo>
                    <a:pt x="387096" y="385572"/>
                  </a:lnTo>
                  <a:close/>
                  <a:moveTo>
                    <a:pt x="967740" y="248412"/>
                  </a:moveTo>
                  <a:lnTo>
                    <a:pt x="580644" y="248412"/>
                  </a:lnTo>
                  <a:lnTo>
                    <a:pt x="580644" y="541020"/>
                  </a:lnTo>
                  <a:lnTo>
                    <a:pt x="967740" y="541020"/>
                  </a:lnTo>
                  <a:lnTo>
                    <a:pt x="967740" y="248412"/>
                  </a:lnTo>
                  <a:close/>
                  <a:moveTo>
                    <a:pt x="1548384" y="179832"/>
                  </a:moveTo>
                  <a:lnTo>
                    <a:pt x="1161288" y="179832"/>
                  </a:lnTo>
                  <a:lnTo>
                    <a:pt x="1161288" y="391668"/>
                  </a:lnTo>
                  <a:lnTo>
                    <a:pt x="1548384" y="391668"/>
                  </a:lnTo>
                  <a:lnTo>
                    <a:pt x="1548384" y="179832"/>
                  </a:lnTo>
                  <a:close/>
                  <a:moveTo>
                    <a:pt x="2129028" y="158496"/>
                  </a:moveTo>
                  <a:lnTo>
                    <a:pt x="1741932" y="158496"/>
                  </a:lnTo>
                  <a:lnTo>
                    <a:pt x="1741932" y="374904"/>
                  </a:lnTo>
                  <a:lnTo>
                    <a:pt x="2129028" y="374904"/>
                  </a:lnTo>
                  <a:lnTo>
                    <a:pt x="2129028" y="158496"/>
                  </a:lnTo>
                  <a:close/>
                  <a:moveTo>
                    <a:pt x="2709672" y="131064"/>
                  </a:moveTo>
                  <a:lnTo>
                    <a:pt x="2322576" y="131064"/>
                  </a:lnTo>
                  <a:lnTo>
                    <a:pt x="2322576" y="352044"/>
                  </a:lnTo>
                  <a:lnTo>
                    <a:pt x="2709672" y="352044"/>
                  </a:lnTo>
                  <a:lnTo>
                    <a:pt x="2709672" y="131064"/>
                  </a:lnTo>
                  <a:close/>
                  <a:moveTo>
                    <a:pt x="3288792" y="0"/>
                  </a:moveTo>
                  <a:lnTo>
                    <a:pt x="2903220" y="0"/>
                  </a:lnTo>
                  <a:lnTo>
                    <a:pt x="2903220" y="252984"/>
                  </a:lnTo>
                  <a:lnTo>
                    <a:pt x="3288792" y="252984"/>
                  </a:lnTo>
                  <a:lnTo>
                    <a:pt x="3288792" y="0"/>
                  </a:lnTo>
                  <a:close/>
                </a:path>
              </a:pathLst>
            </a:custGeom>
            <a:solidFill>
              <a:srgbClr val="7e7e7e"/>
            </a:solidFill>
            <a:ln>
              <a:noFill/>
            </a:ln>
          </p:spPr>
          <p:style>
            <a:lnRef idx="0"/>
            <a:fillRef idx="0"/>
            <a:effectRef idx="0"/>
            <a:fontRef idx="minor"/>
          </p:style>
        </p:sp>
        <p:sp>
          <p:nvSpPr>
            <p:cNvPr id="398" name="CustomShape 83"/>
            <p:cNvSpPr/>
            <p:nvPr/>
          </p:nvSpPr>
          <p:spPr>
            <a:xfrm>
              <a:off x="1353240" y="1990440"/>
              <a:ext cx="9867600" cy="3629880"/>
            </a:xfrm>
            <a:custGeom>
              <a:avLst/>
              <a:gdLst/>
              <a:ahLst/>
              <a:rect l="l" t="t" r="r" b="b"/>
              <a:pathLst>
                <a:path w="9867900" h="3630295">
                  <a:moveTo>
                    <a:pt x="97535" y="1682495"/>
                  </a:moveTo>
                  <a:lnTo>
                    <a:pt x="484631" y="1682495"/>
                  </a:lnTo>
                  <a:lnTo>
                    <a:pt x="484631" y="1952243"/>
                  </a:lnTo>
                  <a:lnTo>
                    <a:pt x="97535" y="1952243"/>
                  </a:lnTo>
                  <a:lnTo>
                    <a:pt x="97535" y="1682495"/>
                  </a:lnTo>
                  <a:close/>
                  <a:moveTo>
                    <a:pt x="676656" y="1658111"/>
                  </a:moveTo>
                  <a:lnTo>
                    <a:pt x="1063752" y="1658111"/>
                  </a:lnTo>
                  <a:lnTo>
                    <a:pt x="1063752" y="1940051"/>
                  </a:lnTo>
                  <a:lnTo>
                    <a:pt x="676656" y="1940051"/>
                  </a:lnTo>
                  <a:lnTo>
                    <a:pt x="676656" y="1658111"/>
                  </a:lnTo>
                  <a:close/>
                  <a:moveTo>
                    <a:pt x="1257300" y="1367027"/>
                  </a:moveTo>
                  <a:lnTo>
                    <a:pt x="1644395" y="1367027"/>
                  </a:lnTo>
                  <a:lnTo>
                    <a:pt x="1644395" y="1626107"/>
                  </a:lnTo>
                  <a:lnTo>
                    <a:pt x="1257300" y="1626107"/>
                  </a:lnTo>
                  <a:lnTo>
                    <a:pt x="1257300" y="1367027"/>
                  </a:lnTo>
                  <a:close/>
                  <a:moveTo>
                    <a:pt x="1837944" y="1107947"/>
                  </a:moveTo>
                  <a:lnTo>
                    <a:pt x="2225040" y="1107947"/>
                  </a:lnTo>
                  <a:lnTo>
                    <a:pt x="2225040" y="1312164"/>
                  </a:lnTo>
                  <a:lnTo>
                    <a:pt x="1837944" y="1312164"/>
                  </a:lnTo>
                  <a:lnTo>
                    <a:pt x="1837944" y="1107947"/>
                  </a:lnTo>
                  <a:close/>
                  <a:moveTo>
                    <a:pt x="2418588" y="978407"/>
                  </a:moveTo>
                  <a:lnTo>
                    <a:pt x="2805684" y="978407"/>
                  </a:lnTo>
                  <a:lnTo>
                    <a:pt x="2805684" y="1181100"/>
                  </a:lnTo>
                  <a:lnTo>
                    <a:pt x="2418588" y="1181100"/>
                  </a:lnTo>
                  <a:lnTo>
                    <a:pt x="2418588" y="978407"/>
                  </a:lnTo>
                  <a:close/>
                  <a:moveTo>
                    <a:pt x="2999232" y="897635"/>
                  </a:moveTo>
                  <a:lnTo>
                    <a:pt x="3386328" y="897635"/>
                  </a:lnTo>
                  <a:lnTo>
                    <a:pt x="3386328" y="963167"/>
                  </a:lnTo>
                  <a:lnTo>
                    <a:pt x="2999232" y="963167"/>
                  </a:lnTo>
                  <a:lnTo>
                    <a:pt x="2999232" y="897635"/>
                  </a:lnTo>
                  <a:close/>
                  <a:moveTo>
                    <a:pt x="3579876" y="865631"/>
                  </a:moveTo>
                  <a:lnTo>
                    <a:pt x="3966972" y="865631"/>
                  </a:lnTo>
                  <a:lnTo>
                    <a:pt x="3966972" y="1138427"/>
                  </a:lnTo>
                  <a:lnTo>
                    <a:pt x="3579876" y="1138427"/>
                  </a:lnTo>
                  <a:lnTo>
                    <a:pt x="3579876" y="865631"/>
                  </a:lnTo>
                  <a:close/>
                  <a:moveTo>
                    <a:pt x="4160520" y="826007"/>
                  </a:moveTo>
                  <a:lnTo>
                    <a:pt x="4547616" y="826007"/>
                  </a:lnTo>
                  <a:lnTo>
                    <a:pt x="4547616" y="998219"/>
                  </a:lnTo>
                  <a:lnTo>
                    <a:pt x="4160520" y="998219"/>
                  </a:lnTo>
                  <a:lnTo>
                    <a:pt x="4160520" y="826007"/>
                  </a:lnTo>
                  <a:close/>
                  <a:moveTo>
                    <a:pt x="4741164" y="757427"/>
                  </a:moveTo>
                  <a:lnTo>
                    <a:pt x="5126736" y="757427"/>
                  </a:lnTo>
                  <a:lnTo>
                    <a:pt x="5126736" y="984503"/>
                  </a:lnTo>
                  <a:lnTo>
                    <a:pt x="4741164" y="984503"/>
                  </a:lnTo>
                  <a:lnTo>
                    <a:pt x="4741164" y="757427"/>
                  </a:lnTo>
                  <a:close/>
                  <a:moveTo>
                    <a:pt x="5320284" y="662939"/>
                  </a:moveTo>
                  <a:lnTo>
                    <a:pt x="5707380" y="662939"/>
                  </a:lnTo>
                  <a:lnTo>
                    <a:pt x="5707380" y="958595"/>
                  </a:lnTo>
                  <a:lnTo>
                    <a:pt x="5320284" y="958595"/>
                  </a:lnTo>
                  <a:lnTo>
                    <a:pt x="5320284" y="662939"/>
                  </a:lnTo>
                  <a:close/>
                  <a:moveTo>
                    <a:pt x="5900928" y="539495"/>
                  </a:moveTo>
                  <a:lnTo>
                    <a:pt x="6288023" y="539495"/>
                  </a:lnTo>
                  <a:lnTo>
                    <a:pt x="6288023" y="708659"/>
                  </a:lnTo>
                  <a:lnTo>
                    <a:pt x="5900928" y="708659"/>
                  </a:lnTo>
                  <a:lnTo>
                    <a:pt x="5900928" y="539495"/>
                  </a:lnTo>
                  <a:close/>
                  <a:moveTo>
                    <a:pt x="6481571" y="385571"/>
                  </a:moveTo>
                  <a:lnTo>
                    <a:pt x="6868667" y="385571"/>
                  </a:lnTo>
                  <a:lnTo>
                    <a:pt x="6868667" y="588263"/>
                  </a:lnTo>
                  <a:lnTo>
                    <a:pt x="6481571" y="588263"/>
                  </a:lnTo>
                  <a:lnTo>
                    <a:pt x="6481571" y="385571"/>
                  </a:lnTo>
                  <a:close/>
                  <a:moveTo>
                    <a:pt x="7062215" y="248411"/>
                  </a:moveTo>
                  <a:lnTo>
                    <a:pt x="7449311" y="248411"/>
                  </a:lnTo>
                  <a:lnTo>
                    <a:pt x="7449311" y="541019"/>
                  </a:lnTo>
                  <a:lnTo>
                    <a:pt x="7062215" y="541019"/>
                  </a:lnTo>
                  <a:lnTo>
                    <a:pt x="7062215" y="248411"/>
                  </a:lnTo>
                  <a:close/>
                  <a:moveTo>
                    <a:pt x="7642859" y="179831"/>
                  </a:moveTo>
                  <a:lnTo>
                    <a:pt x="8029956" y="179831"/>
                  </a:lnTo>
                  <a:lnTo>
                    <a:pt x="8029956" y="391667"/>
                  </a:lnTo>
                  <a:lnTo>
                    <a:pt x="7642859" y="391667"/>
                  </a:lnTo>
                  <a:lnTo>
                    <a:pt x="7642859" y="179831"/>
                  </a:lnTo>
                  <a:close/>
                  <a:moveTo>
                    <a:pt x="8223504" y="158495"/>
                  </a:moveTo>
                  <a:lnTo>
                    <a:pt x="8610600" y="158495"/>
                  </a:lnTo>
                  <a:lnTo>
                    <a:pt x="8610600" y="374903"/>
                  </a:lnTo>
                  <a:lnTo>
                    <a:pt x="8223504" y="374903"/>
                  </a:lnTo>
                  <a:lnTo>
                    <a:pt x="8223504" y="158495"/>
                  </a:lnTo>
                  <a:close/>
                  <a:moveTo>
                    <a:pt x="8804148" y="131063"/>
                  </a:moveTo>
                  <a:lnTo>
                    <a:pt x="9191244" y="131063"/>
                  </a:lnTo>
                  <a:lnTo>
                    <a:pt x="9191244" y="352043"/>
                  </a:lnTo>
                  <a:lnTo>
                    <a:pt x="8804148" y="352043"/>
                  </a:lnTo>
                  <a:lnTo>
                    <a:pt x="8804148" y="131063"/>
                  </a:lnTo>
                  <a:close/>
                  <a:moveTo>
                    <a:pt x="9384792" y="0"/>
                  </a:moveTo>
                  <a:lnTo>
                    <a:pt x="9770364" y="0"/>
                  </a:lnTo>
                  <a:lnTo>
                    <a:pt x="9770364" y="252983"/>
                  </a:lnTo>
                  <a:lnTo>
                    <a:pt x="9384792" y="252983"/>
                  </a:lnTo>
                  <a:lnTo>
                    <a:pt x="9384792" y="0"/>
                  </a:lnTo>
                  <a:close/>
                  <a:moveTo>
                    <a:pt x="0" y="3630167"/>
                  </a:moveTo>
                  <a:lnTo>
                    <a:pt x="9867900" y="3630167"/>
                  </a:lnTo>
                  <a:moveTo>
                    <a:pt x="0" y="3575304"/>
                  </a:moveTo>
                  <a:lnTo>
                    <a:pt x="0" y="3630167"/>
                  </a:lnTo>
                  <a:moveTo>
                    <a:pt x="580644" y="3575304"/>
                  </a:moveTo>
                  <a:lnTo>
                    <a:pt x="580644" y="3630167"/>
                  </a:lnTo>
                  <a:moveTo>
                    <a:pt x="1161288" y="3575304"/>
                  </a:moveTo>
                  <a:lnTo>
                    <a:pt x="1161288" y="3630167"/>
                  </a:lnTo>
                  <a:moveTo>
                    <a:pt x="1741932" y="3575304"/>
                  </a:moveTo>
                  <a:lnTo>
                    <a:pt x="1741932" y="3630167"/>
                  </a:lnTo>
                  <a:moveTo>
                    <a:pt x="2322576" y="3575304"/>
                  </a:moveTo>
                  <a:lnTo>
                    <a:pt x="2322576" y="3630167"/>
                  </a:lnTo>
                  <a:moveTo>
                    <a:pt x="2901696" y="3575304"/>
                  </a:moveTo>
                  <a:lnTo>
                    <a:pt x="2901696" y="3630167"/>
                  </a:lnTo>
                  <a:moveTo>
                    <a:pt x="3482340" y="3575304"/>
                  </a:moveTo>
                  <a:lnTo>
                    <a:pt x="3482340" y="3630167"/>
                  </a:lnTo>
                  <a:moveTo>
                    <a:pt x="4062984" y="3575304"/>
                  </a:moveTo>
                  <a:lnTo>
                    <a:pt x="4062984" y="3630167"/>
                  </a:lnTo>
                  <a:moveTo>
                    <a:pt x="4643628" y="3575304"/>
                  </a:moveTo>
                  <a:lnTo>
                    <a:pt x="4643628" y="3630167"/>
                  </a:lnTo>
                  <a:moveTo>
                    <a:pt x="5224271" y="3575304"/>
                  </a:moveTo>
                  <a:lnTo>
                    <a:pt x="5224271" y="3630167"/>
                  </a:lnTo>
                  <a:moveTo>
                    <a:pt x="5804916" y="3575304"/>
                  </a:moveTo>
                  <a:lnTo>
                    <a:pt x="5804916" y="3630167"/>
                  </a:lnTo>
                  <a:moveTo>
                    <a:pt x="6385560" y="3575304"/>
                  </a:moveTo>
                  <a:lnTo>
                    <a:pt x="6385560" y="3630167"/>
                  </a:lnTo>
                  <a:moveTo>
                    <a:pt x="6966204" y="3575304"/>
                  </a:moveTo>
                  <a:lnTo>
                    <a:pt x="6966204" y="3630167"/>
                  </a:lnTo>
                  <a:moveTo>
                    <a:pt x="7545323" y="3575304"/>
                  </a:moveTo>
                  <a:lnTo>
                    <a:pt x="7545323" y="3630167"/>
                  </a:lnTo>
                  <a:moveTo>
                    <a:pt x="8125967" y="3575304"/>
                  </a:moveTo>
                  <a:lnTo>
                    <a:pt x="8125967" y="3630167"/>
                  </a:lnTo>
                  <a:moveTo>
                    <a:pt x="8706612" y="3575304"/>
                  </a:moveTo>
                  <a:lnTo>
                    <a:pt x="8706612" y="3630167"/>
                  </a:lnTo>
                  <a:moveTo>
                    <a:pt x="9287256" y="3575304"/>
                  </a:moveTo>
                  <a:lnTo>
                    <a:pt x="9287256" y="3630167"/>
                  </a:lnTo>
                  <a:moveTo>
                    <a:pt x="9867900" y="3575304"/>
                  </a:moveTo>
                  <a:lnTo>
                    <a:pt x="9867900" y="3630167"/>
                  </a:lnTo>
                </a:path>
              </a:pathLst>
            </a:custGeom>
            <a:noFill/>
            <a:ln w="9000">
              <a:solidFill>
                <a:srgbClr val="000000"/>
              </a:solidFill>
              <a:round/>
            </a:ln>
          </p:spPr>
          <p:style>
            <a:lnRef idx="0"/>
            <a:fillRef idx="0"/>
            <a:effectRef idx="0"/>
            <a:fontRef idx="minor"/>
          </p:style>
        </p:sp>
      </p:grpSp>
      <p:sp>
        <p:nvSpPr>
          <p:cNvPr id="399" name="CustomShape 84"/>
          <p:cNvSpPr/>
          <p:nvPr/>
        </p:nvSpPr>
        <p:spPr>
          <a:xfrm>
            <a:off x="1353240" y="1891440"/>
            <a:ext cx="9867600" cy="360"/>
          </a:xfrm>
          <a:custGeom>
            <a:avLst/>
            <a:gdLst/>
            <a:ahLst/>
            <a:rect l="l" t="t" r="r" b="b"/>
            <a:pathLst>
              <a:path w="9867900" h="0">
                <a:moveTo>
                  <a:pt x="0" y="0"/>
                </a:moveTo>
                <a:lnTo>
                  <a:pt x="9867900" y="0"/>
                </a:lnTo>
              </a:path>
            </a:pathLst>
          </a:custGeom>
          <a:noFill/>
          <a:ln w="9000">
            <a:solidFill>
              <a:srgbClr val="d9d9d9"/>
            </a:solidFill>
            <a:round/>
          </a:ln>
        </p:spPr>
        <p:style>
          <a:lnRef idx="0"/>
          <a:fillRef idx="0"/>
          <a:effectRef idx="0"/>
          <a:fontRef idx="minor"/>
        </p:style>
      </p:sp>
      <p:sp>
        <p:nvSpPr>
          <p:cNvPr id="400" name="CustomShape 85"/>
          <p:cNvSpPr/>
          <p:nvPr/>
        </p:nvSpPr>
        <p:spPr>
          <a:xfrm>
            <a:off x="1021680" y="2225160"/>
            <a:ext cx="188280" cy="35676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171717"/>
                </a:solidFill>
                <a:latin typeface="Arial Narrow"/>
              </a:rPr>
              <a:t>14</a:t>
            </a:r>
            <a:endParaRPr b="0" lang="it-IT" sz="1400" spc="-1" strike="noStrike">
              <a:latin typeface="Arial"/>
            </a:endParaRPr>
          </a:p>
          <a:p>
            <a:pPr>
              <a:lnSpc>
                <a:spcPct val="100000"/>
              </a:lnSpc>
              <a:spcBef>
                <a:spcPts val="34"/>
              </a:spcBef>
            </a:pPr>
            <a:endParaRPr b="0" lang="it-IT" sz="1400" spc="-1" strike="noStrike">
              <a:latin typeface="Arial"/>
            </a:endParaRPr>
          </a:p>
          <a:p>
            <a:pPr marL="12600">
              <a:lnSpc>
                <a:spcPct val="100000"/>
              </a:lnSpc>
            </a:pPr>
            <a:r>
              <a:rPr b="1" lang="it-IT" sz="1400" spc="-7" strike="noStrike">
                <a:solidFill>
                  <a:srgbClr val="171717"/>
                </a:solidFill>
                <a:latin typeface="Arial Narrow"/>
              </a:rPr>
              <a:t>12</a:t>
            </a:r>
            <a:endParaRPr b="0" lang="it-IT" sz="1400" spc="-1" strike="noStrike">
              <a:latin typeface="Arial"/>
            </a:endParaRPr>
          </a:p>
          <a:p>
            <a:pPr>
              <a:lnSpc>
                <a:spcPct val="100000"/>
              </a:lnSpc>
              <a:spcBef>
                <a:spcPts val="40"/>
              </a:spcBef>
            </a:pPr>
            <a:endParaRPr b="0" lang="it-IT" sz="1400" spc="-1" strike="noStrike">
              <a:latin typeface="Arial"/>
            </a:endParaRPr>
          </a:p>
          <a:p>
            <a:pPr marL="12600">
              <a:lnSpc>
                <a:spcPct val="100000"/>
              </a:lnSpc>
            </a:pPr>
            <a:r>
              <a:rPr b="1" lang="it-IT" sz="1400" spc="-7" strike="noStrike">
                <a:solidFill>
                  <a:srgbClr val="171717"/>
                </a:solidFill>
                <a:latin typeface="Arial Narrow"/>
              </a:rPr>
              <a:t>10</a:t>
            </a:r>
            <a:endParaRPr b="0" lang="it-IT" sz="1400" spc="-1" strike="noStrike">
              <a:latin typeface="Arial"/>
            </a:endParaRPr>
          </a:p>
          <a:p>
            <a:pPr>
              <a:lnSpc>
                <a:spcPct val="100000"/>
              </a:lnSpc>
              <a:spcBef>
                <a:spcPts val="40"/>
              </a:spcBef>
            </a:pPr>
            <a:endParaRPr b="0" lang="it-IT" sz="1400" spc="-1" strike="noStrike">
              <a:latin typeface="Arial"/>
            </a:endParaRPr>
          </a:p>
          <a:p>
            <a:pPr marL="93960">
              <a:lnSpc>
                <a:spcPct val="100000"/>
              </a:lnSpc>
              <a:spcBef>
                <a:spcPts val="6"/>
              </a:spcBef>
            </a:pPr>
            <a:r>
              <a:rPr b="1" lang="it-IT" sz="1400" spc="-1" strike="noStrike">
                <a:solidFill>
                  <a:srgbClr val="171717"/>
                </a:solidFill>
                <a:latin typeface="Arial Narrow"/>
              </a:rPr>
              <a:t>8</a:t>
            </a:r>
            <a:endParaRPr b="0" lang="it-IT" sz="1400" spc="-1" strike="noStrike">
              <a:latin typeface="Arial"/>
            </a:endParaRPr>
          </a:p>
          <a:p>
            <a:pPr>
              <a:lnSpc>
                <a:spcPct val="100000"/>
              </a:lnSpc>
              <a:spcBef>
                <a:spcPts val="34"/>
              </a:spcBef>
            </a:pPr>
            <a:endParaRPr b="0" lang="it-IT" sz="1400" spc="-1" strike="noStrike">
              <a:latin typeface="Arial"/>
            </a:endParaRPr>
          </a:p>
          <a:p>
            <a:pPr marL="93960">
              <a:lnSpc>
                <a:spcPct val="100000"/>
              </a:lnSpc>
              <a:spcBef>
                <a:spcPts val="6"/>
              </a:spcBef>
            </a:pPr>
            <a:r>
              <a:rPr b="1" lang="it-IT" sz="1400" spc="-1" strike="noStrike">
                <a:solidFill>
                  <a:srgbClr val="171717"/>
                </a:solidFill>
                <a:latin typeface="Arial Narrow"/>
              </a:rPr>
              <a:t>6</a:t>
            </a:r>
            <a:endParaRPr b="0" lang="it-IT" sz="1400" spc="-1" strike="noStrike">
              <a:latin typeface="Arial"/>
            </a:endParaRPr>
          </a:p>
          <a:p>
            <a:pPr>
              <a:lnSpc>
                <a:spcPct val="100000"/>
              </a:lnSpc>
              <a:spcBef>
                <a:spcPts val="40"/>
              </a:spcBef>
            </a:pPr>
            <a:endParaRPr b="0" lang="it-IT" sz="1400" spc="-1" strike="noStrike">
              <a:latin typeface="Arial"/>
            </a:endParaRPr>
          </a:p>
          <a:p>
            <a:pPr marL="93960">
              <a:lnSpc>
                <a:spcPct val="100000"/>
              </a:lnSpc>
            </a:pPr>
            <a:r>
              <a:rPr b="1" lang="it-IT" sz="1400" spc="-1" strike="noStrike">
                <a:solidFill>
                  <a:srgbClr val="171717"/>
                </a:solidFill>
                <a:latin typeface="Arial Narrow"/>
              </a:rPr>
              <a:t>4</a:t>
            </a:r>
            <a:endParaRPr b="0" lang="it-IT" sz="1400" spc="-1" strike="noStrike">
              <a:latin typeface="Arial"/>
            </a:endParaRPr>
          </a:p>
          <a:p>
            <a:pPr>
              <a:lnSpc>
                <a:spcPct val="100000"/>
              </a:lnSpc>
              <a:spcBef>
                <a:spcPts val="40"/>
              </a:spcBef>
            </a:pPr>
            <a:endParaRPr b="0" lang="it-IT" sz="1400" spc="-1" strike="noStrike">
              <a:latin typeface="Arial"/>
            </a:endParaRPr>
          </a:p>
          <a:p>
            <a:pPr marL="93960">
              <a:lnSpc>
                <a:spcPct val="100000"/>
              </a:lnSpc>
            </a:pPr>
            <a:r>
              <a:rPr b="1" lang="it-IT" sz="1400" spc="-1" strike="noStrike">
                <a:solidFill>
                  <a:srgbClr val="171717"/>
                </a:solidFill>
                <a:latin typeface="Arial Narrow"/>
              </a:rPr>
              <a:t>2</a:t>
            </a:r>
            <a:endParaRPr b="0" lang="it-IT" sz="1400" spc="-1" strike="noStrike">
              <a:latin typeface="Arial"/>
            </a:endParaRPr>
          </a:p>
          <a:p>
            <a:pPr>
              <a:lnSpc>
                <a:spcPct val="100000"/>
              </a:lnSpc>
              <a:spcBef>
                <a:spcPts val="40"/>
              </a:spcBef>
            </a:pPr>
            <a:endParaRPr b="0" lang="it-IT" sz="1400" spc="-1" strike="noStrike">
              <a:latin typeface="Arial"/>
            </a:endParaRPr>
          </a:p>
          <a:p>
            <a:pPr marL="93960">
              <a:lnSpc>
                <a:spcPct val="100000"/>
              </a:lnSpc>
            </a:pPr>
            <a:r>
              <a:rPr b="1" lang="it-IT" sz="1400" spc="-1" strike="noStrike">
                <a:solidFill>
                  <a:srgbClr val="171717"/>
                </a:solidFill>
                <a:latin typeface="Arial Narrow"/>
              </a:rPr>
              <a:t>0</a:t>
            </a:r>
            <a:endParaRPr b="0" lang="it-IT" sz="1400" spc="-1" strike="noStrike">
              <a:latin typeface="Arial"/>
            </a:endParaRPr>
          </a:p>
        </p:txBody>
      </p:sp>
      <p:sp>
        <p:nvSpPr>
          <p:cNvPr id="401" name="CustomShape 86"/>
          <p:cNvSpPr/>
          <p:nvPr/>
        </p:nvSpPr>
        <p:spPr>
          <a:xfrm>
            <a:off x="1021680" y="175896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171717"/>
                </a:solidFill>
                <a:latin typeface="Arial Narrow"/>
              </a:rPr>
              <a:t>16</a:t>
            </a:r>
            <a:endParaRPr b="0" lang="it-IT" sz="1400" spc="-1" strike="noStrike">
              <a:latin typeface="Arial"/>
            </a:endParaRPr>
          </a:p>
        </p:txBody>
      </p:sp>
      <p:sp>
        <p:nvSpPr>
          <p:cNvPr id="402" name="CustomShape 87"/>
          <p:cNvSpPr/>
          <p:nvPr/>
        </p:nvSpPr>
        <p:spPr>
          <a:xfrm>
            <a:off x="9632880" y="5656680"/>
            <a:ext cx="14695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171717"/>
                </a:solidFill>
                <a:latin typeface="Arial Narrow"/>
              </a:rPr>
              <a:t>IDN</a:t>
            </a:r>
            <a:r>
              <a:rPr b="1" lang="it-IT" sz="1400" spc="-1" strike="noStrike">
                <a:solidFill>
                  <a:srgbClr val="171717"/>
                </a:solidFill>
                <a:latin typeface="Arial Narrow"/>
              </a:rPr>
              <a:t>	</a:t>
            </a:r>
            <a:r>
              <a:rPr b="1" lang="it-IT" sz="1400" spc="-7" strike="noStrike">
                <a:solidFill>
                  <a:srgbClr val="171717"/>
                </a:solidFill>
                <a:latin typeface="Arial Narrow"/>
              </a:rPr>
              <a:t>CH</a:t>
            </a:r>
            <a:r>
              <a:rPr b="1" lang="it-IT" sz="1400" spc="-1" strike="noStrike">
                <a:solidFill>
                  <a:srgbClr val="171717"/>
                </a:solidFill>
                <a:latin typeface="Arial Narrow"/>
              </a:rPr>
              <a:t>N</a:t>
            </a:r>
            <a:r>
              <a:rPr b="1" lang="it-IT" sz="1400" spc="-1" strike="noStrike">
                <a:solidFill>
                  <a:srgbClr val="171717"/>
                </a:solidFill>
                <a:latin typeface="Arial Narrow"/>
              </a:rPr>
              <a:t>	</a:t>
            </a:r>
            <a:r>
              <a:rPr b="1" lang="it-IT" sz="1400" spc="-7" strike="noStrike">
                <a:solidFill>
                  <a:srgbClr val="171717"/>
                </a:solidFill>
                <a:latin typeface="Arial Narrow"/>
              </a:rPr>
              <a:t>BRA</a:t>
            </a:r>
            <a:endParaRPr b="0" lang="it-IT" sz="1400" spc="-1" strike="noStrike">
              <a:latin typeface="Arial"/>
            </a:endParaRPr>
          </a:p>
        </p:txBody>
      </p:sp>
      <p:grpSp>
        <p:nvGrpSpPr>
          <p:cNvPr id="403" name="Group 88"/>
          <p:cNvGrpSpPr/>
          <p:nvPr/>
        </p:nvGrpSpPr>
        <p:grpSpPr>
          <a:xfrm>
            <a:off x="2636640" y="1690200"/>
            <a:ext cx="105120" cy="105120"/>
            <a:chOff x="2636640" y="1690200"/>
            <a:chExt cx="105120" cy="105120"/>
          </a:xfrm>
        </p:grpSpPr>
        <p:sp>
          <p:nvSpPr>
            <p:cNvPr id="404" name="CustomShape 89"/>
            <p:cNvSpPr/>
            <p:nvPr/>
          </p:nvSpPr>
          <p:spPr>
            <a:xfrm>
              <a:off x="2636640" y="1690200"/>
              <a:ext cx="105120" cy="105120"/>
            </a:xfrm>
            <a:custGeom>
              <a:avLst/>
              <a:gdLst/>
              <a:ahLst/>
              <a:rect l="l" t="t" r="r" b="b"/>
              <a:pathLst>
                <a:path w="105410" h="105410">
                  <a:moveTo>
                    <a:pt x="105156" y="0"/>
                  </a:moveTo>
                  <a:lnTo>
                    <a:pt x="0" y="0"/>
                  </a:lnTo>
                  <a:lnTo>
                    <a:pt x="0" y="105155"/>
                  </a:lnTo>
                  <a:lnTo>
                    <a:pt x="105156" y="105155"/>
                  </a:lnTo>
                  <a:lnTo>
                    <a:pt x="105156" y="0"/>
                  </a:lnTo>
                  <a:close/>
                </a:path>
              </a:pathLst>
            </a:custGeom>
            <a:solidFill>
              <a:srgbClr val="c00000"/>
            </a:solidFill>
            <a:ln>
              <a:noFill/>
            </a:ln>
          </p:spPr>
          <p:style>
            <a:lnRef idx="0"/>
            <a:fillRef idx="0"/>
            <a:effectRef idx="0"/>
            <a:fontRef idx="minor"/>
          </p:style>
        </p:sp>
        <p:sp>
          <p:nvSpPr>
            <p:cNvPr id="405" name="CustomShape 90"/>
            <p:cNvSpPr/>
            <p:nvPr/>
          </p:nvSpPr>
          <p:spPr>
            <a:xfrm>
              <a:off x="2636640" y="1690200"/>
              <a:ext cx="105120" cy="105120"/>
            </a:xfrm>
            <a:custGeom>
              <a:avLst/>
              <a:gdLst/>
              <a:ahLst/>
              <a:rect l="l" t="t" r="r" b="b"/>
              <a:pathLst>
                <a:path w="105410" h="105410">
                  <a:moveTo>
                    <a:pt x="0" y="105155"/>
                  </a:moveTo>
                  <a:lnTo>
                    <a:pt x="105156" y="105155"/>
                  </a:lnTo>
                  <a:lnTo>
                    <a:pt x="105156" y="0"/>
                  </a:lnTo>
                  <a:lnTo>
                    <a:pt x="0" y="0"/>
                  </a:lnTo>
                  <a:lnTo>
                    <a:pt x="0" y="105155"/>
                  </a:lnTo>
                  <a:close/>
                </a:path>
              </a:pathLst>
            </a:custGeom>
            <a:noFill/>
            <a:ln w="9000">
              <a:solidFill>
                <a:srgbClr val="000000"/>
              </a:solidFill>
              <a:round/>
            </a:ln>
          </p:spPr>
          <p:style>
            <a:lnRef idx="0"/>
            <a:fillRef idx="0"/>
            <a:effectRef idx="0"/>
            <a:fontRef idx="minor"/>
          </p:style>
        </p:sp>
      </p:grpSp>
      <p:grpSp>
        <p:nvGrpSpPr>
          <p:cNvPr id="406" name="Group 91"/>
          <p:cNvGrpSpPr/>
          <p:nvPr/>
        </p:nvGrpSpPr>
        <p:grpSpPr>
          <a:xfrm>
            <a:off x="5650920" y="1690200"/>
            <a:ext cx="103680" cy="105120"/>
            <a:chOff x="5650920" y="1690200"/>
            <a:chExt cx="103680" cy="105120"/>
          </a:xfrm>
        </p:grpSpPr>
        <p:sp>
          <p:nvSpPr>
            <p:cNvPr id="407" name="CustomShape 92"/>
            <p:cNvSpPr/>
            <p:nvPr/>
          </p:nvSpPr>
          <p:spPr>
            <a:xfrm>
              <a:off x="5650920" y="1690200"/>
              <a:ext cx="103680" cy="105120"/>
            </a:xfrm>
            <a:custGeom>
              <a:avLst/>
              <a:gdLst/>
              <a:ahLst/>
              <a:rect l="l" t="t" r="r" b="b"/>
              <a:pathLst>
                <a:path w="104139" h="105410">
                  <a:moveTo>
                    <a:pt x="103632" y="0"/>
                  </a:moveTo>
                  <a:lnTo>
                    <a:pt x="0" y="0"/>
                  </a:lnTo>
                  <a:lnTo>
                    <a:pt x="0" y="105155"/>
                  </a:lnTo>
                  <a:lnTo>
                    <a:pt x="103632" y="105155"/>
                  </a:lnTo>
                  <a:lnTo>
                    <a:pt x="103632" y="0"/>
                  </a:lnTo>
                  <a:close/>
                </a:path>
              </a:pathLst>
            </a:custGeom>
            <a:solidFill>
              <a:srgbClr val="006fc0"/>
            </a:solidFill>
            <a:ln>
              <a:noFill/>
            </a:ln>
          </p:spPr>
          <p:style>
            <a:lnRef idx="0"/>
            <a:fillRef idx="0"/>
            <a:effectRef idx="0"/>
            <a:fontRef idx="minor"/>
          </p:style>
        </p:sp>
        <p:sp>
          <p:nvSpPr>
            <p:cNvPr id="408" name="CustomShape 93"/>
            <p:cNvSpPr/>
            <p:nvPr/>
          </p:nvSpPr>
          <p:spPr>
            <a:xfrm>
              <a:off x="5650920" y="1690200"/>
              <a:ext cx="103680" cy="105120"/>
            </a:xfrm>
            <a:custGeom>
              <a:avLst/>
              <a:gdLst/>
              <a:ahLst/>
              <a:rect l="l" t="t" r="r" b="b"/>
              <a:pathLst>
                <a:path w="104139" h="105410">
                  <a:moveTo>
                    <a:pt x="0" y="105155"/>
                  </a:moveTo>
                  <a:lnTo>
                    <a:pt x="103632" y="105155"/>
                  </a:lnTo>
                  <a:lnTo>
                    <a:pt x="103632" y="0"/>
                  </a:lnTo>
                  <a:lnTo>
                    <a:pt x="0" y="0"/>
                  </a:lnTo>
                  <a:lnTo>
                    <a:pt x="0" y="105155"/>
                  </a:lnTo>
                  <a:close/>
                </a:path>
              </a:pathLst>
            </a:custGeom>
            <a:noFill/>
            <a:ln w="9000">
              <a:solidFill>
                <a:srgbClr val="000000"/>
              </a:solidFill>
              <a:round/>
            </a:ln>
          </p:spPr>
          <p:style>
            <a:lnRef idx="0"/>
            <a:fillRef idx="0"/>
            <a:effectRef idx="0"/>
            <a:fontRef idx="minor"/>
          </p:style>
        </p:sp>
      </p:grpSp>
      <p:grpSp>
        <p:nvGrpSpPr>
          <p:cNvPr id="409" name="Group 94"/>
          <p:cNvGrpSpPr/>
          <p:nvPr/>
        </p:nvGrpSpPr>
        <p:grpSpPr>
          <a:xfrm>
            <a:off x="8469000" y="1690200"/>
            <a:ext cx="105120" cy="105120"/>
            <a:chOff x="8469000" y="1690200"/>
            <a:chExt cx="105120" cy="105120"/>
          </a:xfrm>
        </p:grpSpPr>
        <p:sp>
          <p:nvSpPr>
            <p:cNvPr id="410" name="CustomShape 95"/>
            <p:cNvSpPr/>
            <p:nvPr/>
          </p:nvSpPr>
          <p:spPr>
            <a:xfrm>
              <a:off x="8469000" y="1690200"/>
              <a:ext cx="105120" cy="105120"/>
            </a:xfrm>
            <a:custGeom>
              <a:avLst/>
              <a:gdLst/>
              <a:ahLst/>
              <a:rect l="l" t="t" r="r" b="b"/>
              <a:pathLst>
                <a:path w="105409" h="105410">
                  <a:moveTo>
                    <a:pt x="105155" y="0"/>
                  </a:moveTo>
                  <a:lnTo>
                    <a:pt x="0" y="0"/>
                  </a:lnTo>
                  <a:lnTo>
                    <a:pt x="0" y="105155"/>
                  </a:lnTo>
                  <a:lnTo>
                    <a:pt x="105155" y="105155"/>
                  </a:lnTo>
                  <a:lnTo>
                    <a:pt x="105155" y="0"/>
                  </a:lnTo>
                  <a:close/>
                </a:path>
              </a:pathLst>
            </a:custGeom>
            <a:solidFill>
              <a:srgbClr val="7e7e7e"/>
            </a:solidFill>
            <a:ln>
              <a:noFill/>
            </a:ln>
          </p:spPr>
          <p:style>
            <a:lnRef idx="0"/>
            <a:fillRef idx="0"/>
            <a:effectRef idx="0"/>
            <a:fontRef idx="minor"/>
          </p:style>
        </p:sp>
        <p:sp>
          <p:nvSpPr>
            <p:cNvPr id="411" name="CustomShape 96"/>
            <p:cNvSpPr/>
            <p:nvPr/>
          </p:nvSpPr>
          <p:spPr>
            <a:xfrm>
              <a:off x="8469000" y="1690200"/>
              <a:ext cx="105120" cy="105120"/>
            </a:xfrm>
            <a:custGeom>
              <a:avLst/>
              <a:gdLst/>
              <a:ahLst/>
              <a:rect l="l" t="t" r="r" b="b"/>
              <a:pathLst>
                <a:path w="105409" h="105410">
                  <a:moveTo>
                    <a:pt x="0" y="105155"/>
                  </a:moveTo>
                  <a:lnTo>
                    <a:pt x="105155" y="105155"/>
                  </a:lnTo>
                  <a:lnTo>
                    <a:pt x="105155" y="0"/>
                  </a:lnTo>
                  <a:lnTo>
                    <a:pt x="0" y="0"/>
                  </a:lnTo>
                  <a:lnTo>
                    <a:pt x="0" y="105155"/>
                  </a:lnTo>
                  <a:close/>
                </a:path>
              </a:pathLst>
            </a:custGeom>
            <a:noFill/>
            <a:ln w="9000">
              <a:solidFill>
                <a:srgbClr val="000000"/>
              </a:solidFill>
              <a:round/>
            </a:ln>
          </p:spPr>
          <p:style>
            <a:lnRef idx="0"/>
            <a:fillRef idx="0"/>
            <a:effectRef idx="0"/>
            <a:fontRef idx="minor"/>
          </p:style>
        </p:sp>
      </p:grpSp>
      <p:sp>
        <p:nvSpPr>
          <p:cNvPr id="412" name="CustomShape 97"/>
          <p:cNvSpPr/>
          <p:nvPr/>
        </p:nvSpPr>
        <p:spPr>
          <a:xfrm>
            <a:off x="1372680" y="916200"/>
            <a:ext cx="9523800" cy="1045080"/>
          </a:xfrm>
          <a:prstGeom prst="rect">
            <a:avLst/>
          </a:prstGeom>
          <a:noFill/>
          <a:ln>
            <a:noFill/>
          </a:ln>
        </p:spPr>
        <p:style>
          <a:lnRef idx="0"/>
          <a:fillRef idx="0"/>
          <a:effectRef idx="0"/>
          <a:fontRef idx="minor"/>
        </p:style>
        <p:txBody>
          <a:bodyPr lIns="0" rIns="0" tIns="13320" bIns="0">
            <a:spAutoFit/>
          </a:bodyPr>
          <a:p>
            <a:pPr algn="ctr">
              <a:lnSpc>
                <a:spcPct val="100000"/>
              </a:lnSpc>
              <a:spcBef>
                <a:spcPts val="105"/>
              </a:spcBef>
            </a:pPr>
            <a:r>
              <a:rPr b="1" lang="it-IT" sz="2000" spc="-21" strike="noStrike">
                <a:solidFill>
                  <a:srgbClr val="000000"/>
                </a:solidFill>
                <a:latin typeface="Arial"/>
              </a:rPr>
              <a:t>Le restrizioni di viaggio potrebbero aumentare i costi di commercio-servizi </a:t>
            </a:r>
            <a:r>
              <a:rPr b="0" i="1" lang="it-IT" sz="1400" spc="-7" strike="noStrike">
                <a:solidFill>
                  <a:srgbClr val="000000"/>
                </a:solidFill>
                <a:latin typeface="Arial"/>
              </a:rPr>
              <a:t>Impatto illustrativo dei costi della chiusura delle frontiere ai passeggeri, % dei valori di esportazione</a:t>
            </a:r>
            <a:endParaRPr b="0" lang="it-IT" sz="1400" spc="-1" strike="noStrike">
              <a:latin typeface="Arial"/>
            </a:endParaRPr>
          </a:p>
          <a:p>
            <a:pPr algn="ctr">
              <a:lnSpc>
                <a:spcPct val="100000"/>
              </a:lnSpc>
              <a:spcBef>
                <a:spcPts val="105"/>
              </a:spcBef>
            </a:pPr>
            <a:r>
              <a:rPr b="1" lang="it-IT" sz="1600" spc="-7" strike="noStrike">
                <a:solidFill>
                  <a:srgbClr val="171717"/>
                </a:solidFill>
                <a:latin typeface="Arial Narrow"/>
              </a:rPr>
              <a:t>Restrizioni per i viaggi d'affari           Restrizioni per l'ingresso dall'estero         Settore specifico </a:t>
            </a:r>
            <a:endParaRPr b="0" lang="it-IT" sz="1600" spc="-1" strike="noStrike">
              <a:latin typeface="Arial"/>
            </a:endParaRPr>
          </a:p>
          <a:p>
            <a:pPr algn="ctr">
              <a:lnSpc>
                <a:spcPct val="100000"/>
              </a:lnSpc>
              <a:spcBef>
                <a:spcPts val="105"/>
              </a:spcBef>
            </a:pPr>
            <a:r>
              <a:rPr b="1" lang="it-IT" sz="1600" spc="-7" strike="noStrike">
                <a:solidFill>
                  <a:srgbClr val="171717"/>
                </a:solidFill>
                <a:latin typeface="Arial Narrow"/>
              </a:rPr>
              <a:t>	</a:t>
            </a:r>
            <a:endParaRPr b="0" lang="it-IT" sz="1600" spc="-1" strike="noStrike">
              <a:latin typeface="Arial"/>
            </a:endParaRPr>
          </a:p>
        </p:txBody>
      </p:sp>
      <p:sp>
        <p:nvSpPr>
          <p:cNvPr id="413" name="CustomShape 98"/>
          <p:cNvSpPr/>
          <p:nvPr/>
        </p:nvSpPr>
        <p:spPr>
          <a:xfrm>
            <a:off x="11773800" y="6440400"/>
            <a:ext cx="124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1" strike="noStrike">
                <a:solidFill>
                  <a:srgbClr val="ffffff"/>
                </a:solidFill>
                <a:latin typeface="Arial"/>
              </a:rPr>
              <a:t>8</a:t>
            </a: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CustomShape 1"/>
          <p:cNvSpPr/>
          <p:nvPr/>
        </p:nvSpPr>
        <p:spPr>
          <a:xfrm>
            <a:off x="445320" y="6325560"/>
            <a:ext cx="92664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600" spc="-7" strike="noStrike">
                <a:solidFill>
                  <a:srgbClr val="ffffff"/>
                </a:solidFill>
                <a:latin typeface="Arial"/>
              </a:rPr>
              <a:t>© </a:t>
            </a:r>
            <a:r>
              <a:rPr b="0" lang="it-IT" sz="1600" spc="-12" strike="noStrike">
                <a:solidFill>
                  <a:srgbClr val="ffffff"/>
                </a:solidFill>
                <a:latin typeface="Arial"/>
              </a:rPr>
              <a:t>OECD</a:t>
            </a:r>
            <a:r>
              <a:rPr b="0" lang="it-IT" sz="1600" spc="-60" strike="noStrike">
                <a:solidFill>
                  <a:srgbClr val="ffffff"/>
                </a:solidFill>
                <a:latin typeface="Arial"/>
              </a:rPr>
              <a:t> </a:t>
            </a:r>
            <a:r>
              <a:rPr b="0" lang="it-IT" sz="1600" spc="-7" strike="noStrike">
                <a:solidFill>
                  <a:srgbClr val="ffffff"/>
                </a:solidFill>
                <a:latin typeface="Arial"/>
              </a:rPr>
              <a:t>|</a:t>
            </a:r>
            <a:endParaRPr b="0" lang="it-IT" sz="1600" spc="-1" strike="noStrike">
              <a:latin typeface="Arial"/>
            </a:endParaRPr>
          </a:p>
        </p:txBody>
      </p:sp>
      <p:sp>
        <p:nvSpPr>
          <p:cNvPr id="415" name="TextShape 2"/>
          <p:cNvSpPr txBox="1"/>
          <p:nvPr/>
        </p:nvSpPr>
        <p:spPr>
          <a:xfrm>
            <a:off x="990720" y="230400"/>
            <a:ext cx="10143360" cy="1157760"/>
          </a:xfrm>
          <a:prstGeom prst="rect">
            <a:avLst/>
          </a:prstGeom>
          <a:noFill/>
          <a:ln>
            <a:noFill/>
          </a:ln>
        </p:spPr>
        <p:txBody>
          <a:bodyPr lIns="0" rIns="0" tIns="12600" bIns="0">
            <a:spAutoFit/>
          </a:bodyPr>
          <a:p>
            <a:pPr marL="12600">
              <a:lnSpc>
                <a:spcPct val="100000"/>
              </a:lnSpc>
              <a:spcBef>
                <a:spcPts val="99"/>
              </a:spcBef>
            </a:pPr>
            <a:r>
              <a:rPr b="1" lang="en-US" sz="3200" spc="-7" strike="noStrike">
                <a:solidFill>
                  <a:srgbClr val="0a0063"/>
                </a:solidFill>
                <a:latin typeface="Arial"/>
              </a:rPr>
              <a:t>Le prospettive occupazionali non sono incoraggianti</a:t>
            </a:r>
            <a:endParaRPr b="0" lang="en-US" sz="3200" spc="-1" strike="noStrike">
              <a:solidFill>
                <a:srgbClr val="000000"/>
              </a:solidFill>
              <a:latin typeface="Calibri"/>
            </a:endParaRPr>
          </a:p>
        </p:txBody>
      </p:sp>
      <p:sp>
        <p:nvSpPr>
          <p:cNvPr id="416" name="CustomShape 3"/>
          <p:cNvSpPr/>
          <p:nvPr/>
        </p:nvSpPr>
        <p:spPr>
          <a:xfrm>
            <a:off x="1596240" y="6372360"/>
            <a:ext cx="3185280" cy="16488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0" lang="it-IT" sz="1000" spc="-7" strike="noStrike">
                <a:solidFill>
                  <a:srgbClr val="ffffff"/>
                </a:solidFill>
                <a:latin typeface="Arial"/>
              </a:rPr>
              <a:t>Source: European </a:t>
            </a:r>
            <a:r>
              <a:rPr b="0" lang="it-IT" sz="1000" spc="-1" strike="noStrike">
                <a:solidFill>
                  <a:srgbClr val="ffffff"/>
                </a:solidFill>
                <a:latin typeface="Arial"/>
              </a:rPr>
              <a:t>Commission; </a:t>
            </a:r>
            <a:r>
              <a:rPr b="0" lang="it-IT" sz="1000" spc="-7" strike="noStrike">
                <a:solidFill>
                  <a:srgbClr val="ffffff"/>
                </a:solidFill>
                <a:latin typeface="Arial"/>
              </a:rPr>
              <a:t>and OECD</a:t>
            </a:r>
            <a:r>
              <a:rPr b="0" lang="it-IT" sz="1000" spc="-75" strike="noStrike">
                <a:solidFill>
                  <a:srgbClr val="ffffff"/>
                </a:solidFill>
                <a:latin typeface="Arial"/>
              </a:rPr>
              <a:t> </a:t>
            </a:r>
            <a:r>
              <a:rPr b="0" lang="it-IT" sz="1000" spc="-7" strike="noStrike">
                <a:solidFill>
                  <a:srgbClr val="ffffff"/>
                </a:solidFill>
                <a:latin typeface="Arial"/>
              </a:rPr>
              <a:t>calculations.</a:t>
            </a:r>
            <a:endParaRPr b="0" lang="it-IT" sz="1000" spc="-1" strike="noStrike">
              <a:latin typeface="Arial"/>
            </a:endParaRPr>
          </a:p>
        </p:txBody>
      </p:sp>
      <p:grpSp>
        <p:nvGrpSpPr>
          <p:cNvPr id="417" name="Group 4"/>
          <p:cNvGrpSpPr/>
          <p:nvPr/>
        </p:nvGrpSpPr>
        <p:grpSpPr>
          <a:xfrm>
            <a:off x="1961280" y="2577960"/>
            <a:ext cx="8761320" cy="2953800"/>
            <a:chOff x="1961280" y="2577960"/>
            <a:chExt cx="8761320" cy="2953800"/>
          </a:xfrm>
        </p:grpSpPr>
        <p:sp>
          <p:nvSpPr>
            <p:cNvPr id="418" name="CustomShape 5"/>
            <p:cNvSpPr/>
            <p:nvPr/>
          </p:nvSpPr>
          <p:spPr>
            <a:xfrm>
              <a:off x="1961280" y="3505320"/>
              <a:ext cx="8761320" cy="2026440"/>
            </a:xfrm>
            <a:custGeom>
              <a:avLst/>
              <a:gdLst/>
              <a:ahLst/>
              <a:rect l="l" t="t" r="r" b="b"/>
              <a:pathLst>
                <a:path w="8761730" h="2026920">
                  <a:moveTo>
                    <a:pt x="0" y="2026920"/>
                  </a:moveTo>
                  <a:lnTo>
                    <a:pt x="8761476" y="2026920"/>
                  </a:lnTo>
                  <a:moveTo>
                    <a:pt x="0" y="1351788"/>
                  </a:moveTo>
                  <a:lnTo>
                    <a:pt x="8761476" y="1351788"/>
                  </a:lnTo>
                  <a:moveTo>
                    <a:pt x="0" y="676656"/>
                  </a:moveTo>
                  <a:lnTo>
                    <a:pt x="8761476" y="676656"/>
                  </a:lnTo>
                  <a:moveTo>
                    <a:pt x="0" y="0"/>
                  </a:moveTo>
                  <a:lnTo>
                    <a:pt x="8761476" y="0"/>
                  </a:lnTo>
                </a:path>
              </a:pathLst>
            </a:custGeom>
            <a:noFill/>
            <a:ln w="9000">
              <a:solidFill>
                <a:srgbClr val="d9d9d9"/>
              </a:solidFill>
              <a:round/>
            </a:ln>
          </p:spPr>
          <p:style>
            <a:lnRef idx="0"/>
            <a:fillRef idx="0"/>
            <a:effectRef idx="0"/>
            <a:fontRef idx="minor"/>
          </p:style>
        </p:sp>
        <p:sp>
          <p:nvSpPr>
            <p:cNvPr id="419" name="CustomShape 6"/>
            <p:cNvSpPr/>
            <p:nvPr/>
          </p:nvSpPr>
          <p:spPr>
            <a:xfrm>
              <a:off x="2448360" y="3019680"/>
              <a:ext cx="7787160" cy="732960"/>
            </a:xfrm>
            <a:custGeom>
              <a:avLst/>
              <a:gdLst/>
              <a:ahLst/>
              <a:rect l="l" t="t" r="r" b="b"/>
              <a:pathLst>
                <a:path w="7787640" h="733425">
                  <a:moveTo>
                    <a:pt x="0" y="33528"/>
                  </a:moveTo>
                  <a:lnTo>
                    <a:pt x="973835" y="0"/>
                  </a:lnTo>
                  <a:lnTo>
                    <a:pt x="1946147" y="60960"/>
                  </a:lnTo>
                  <a:lnTo>
                    <a:pt x="2919984" y="141732"/>
                  </a:lnTo>
                  <a:lnTo>
                    <a:pt x="3893820" y="733044"/>
                  </a:lnTo>
                  <a:lnTo>
                    <a:pt x="4867656" y="605028"/>
                  </a:lnTo>
                  <a:lnTo>
                    <a:pt x="5839968" y="469392"/>
                  </a:lnTo>
                  <a:lnTo>
                    <a:pt x="6813804" y="364236"/>
                  </a:lnTo>
                  <a:lnTo>
                    <a:pt x="7787640" y="272796"/>
                  </a:lnTo>
                </a:path>
              </a:pathLst>
            </a:custGeom>
            <a:noFill/>
            <a:ln w="32040">
              <a:solidFill>
                <a:srgbClr val="c00000"/>
              </a:solidFill>
              <a:round/>
            </a:ln>
          </p:spPr>
          <p:style>
            <a:lnRef idx="0"/>
            <a:fillRef idx="0"/>
            <a:effectRef idx="0"/>
            <a:fontRef idx="minor"/>
          </p:style>
        </p:sp>
        <p:sp>
          <p:nvSpPr>
            <p:cNvPr id="420" name="CustomShape 7"/>
            <p:cNvSpPr/>
            <p:nvPr/>
          </p:nvSpPr>
          <p:spPr>
            <a:xfrm>
              <a:off x="1961280" y="2829960"/>
              <a:ext cx="8761320" cy="56160"/>
            </a:xfrm>
            <a:custGeom>
              <a:avLst/>
              <a:gdLst/>
              <a:ahLst/>
              <a:rect l="l" t="t" r="r" b="b"/>
              <a:pathLst>
                <a:path w="8761730" h="56514">
                  <a:moveTo>
                    <a:pt x="0" y="0"/>
                  </a:moveTo>
                  <a:lnTo>
                    <a:pt x="8761476" y="0"/>
                  </a:lnTo>
                  <a:moveTo>
                    <a:pt x="0" y="0"/>
                  </a:moveTo>
                  <a:lnTo>
                    <a:pt x="0" y="56387"/>
                  </a:lnTo>
                  <a:moveTo>
                    <a:pt x="973836" y="0"/>
                  </a:moveTo>
                  <a:lnTo>
                    <a:pt x="973836" y="56387"/>
                  </a:lnTo>
                  <a:moveTo>
                    <a:pt x="1947672" y="0"/>
                  </a:moveTo>
                  <a:lnTo>
                    <a:pt x="1947672" y="56387"/>
                  </a:lnTo>
                  <a:moveTo>
                    <a:pt x="2919984" y="0"/>
                  </a:moveTo>
                  <a:lnTo>
                    <a:pt x="2919984" y="56387"/>
                  </a:lnTo>
                  <a:moveTo>
                    <a:pt x="3893820" y="0"/>
                  </a:moveTo>
                  <a:lnTo>
                    <a:pt x="3893820" y="56387"/>
                  </a:lnTo>
                  <a:moveTo>
                    <a:pt x="4867656" y="0"/>
                  </a:moveTo>
                  <a:lnTo>
                    <a:pt x="4867656" y="56387"/>
                  </a:lnTo>
                  <a:moveTo>
                    <a:pt x="5839968" y="0"/>
                  </a:moveTo>
                  <a:lnTo>
                    <a:pt x="5839968" y="56387"/>
                  </a:lnTo>
                  <a:moveTo>
                    <a:pt x="6813804" y="0"/>
                  </a:moveTo>
                  <a:lnTo>
                    <a:pt x="6813804" y="56387"/>
                  </a:lnTo>
                  <a:moveTo>
                    <a:pt x="7787640" y="0"/>
                  </a:moveTo>
                  <a:lnTo>
                    <a:pt x="7787640" y="56387"/>
                  </a:lnTo>
                  <a:moveTo>
                    <a:pt x="8761476" y="0"/>
                  </a:moveTo>
                  <a:lnTo>
                    <a:pt x="8761476" y="56387"/>
                  </a:lnTo>
                </a:path>
              </a:pathLst>
            </a:custGeom>
            <a:noFill/>
            <a:ln w="9000">
              <a:solidFill>
                <a:srgbClr val="000000"/>
              </a:solidFill>
              <a:round/>
            </a:ln>
          </p:spPr>
          <p:style>
            <a:lnRef idx="0"/>
            <a:fillRef idx="0"/>
            <a:effectRef idx="0"/>
            <a:fontRef idx="minor"/>
          </p:style>
        </p:sp>
        <p:sp>
          <p:nvSpPr>
            <p:cNvPr id="421" name="CustomShape 8"/>
            <p:cNvSpPr/>
            <p:nvPr/>
          </p:nvSpPr>
          <p:spPr>
            <a:xfrm>
              <a:off x="2448360" y="2719440"/>
              <a:ext cx="7787160" cy="2768760"/>
            </a:xfrm>
            <a:custGeom>
              <a:avLst/>
              <a:gdLst/>
              <a:ahLst/>
              <a:rect l="l" t="t" r="r" b="b"/>
              <a:pathLst>
                <a:path w="7787640" h="2769235">
                  <a:moveTo>
                    <a:pt x="0" y="0"/>
                  </a:moveTo>
                  <a:lnTo>
                    <a:pt x="973835" y="245363"/>
                  </a:lnTo>
                  <a:lnTo>
                    <a:pt x="1946147" y="138684"/>
                  </a:lnTo>
                  <a:lnTo>
                    <a:pt x="2919984" y="880872"/>
                  </a:lnTo>
                  <a:lnTo>
                    <a:pt x="3893820" y="2769108"/>
                  </a:lnTo>
                  <a:lnTo>
                    <a:pt x="4867656" y="2394204"/>
                  </a:lnTo>
                  <a:lnTo>
                    <a:pt x="5839968" y="1100328"/>
                  </a:lnTo>
                  <a:lnTo>
                    <a:pt x="6813804" y="655320"/>
                  </a:lnTo>
                  <a:lnTo>
                    <a:pt x="7787640" y="792480"/>
                  </a:lnTo>
                </a:path>
              </a:pathLst>
            </a:custGeom>
            <a:noFill/>
            <a:ln w="32040">
              <a:solidFill>
                <a:srgbClr val="ec7c30"/>
              </a:solidFill>
              <a:round/>
            </a:ln>
          </p:spPr>
          <p:style>
            <a:lnRef idx="0"/>
            <a:fillRef idx="0"/>
            <a:effectRef idx="0"/>
            <a:fontRef idx="minor"/>
          </p:style>
        </p:sp>
        <p:sp>
          <p:nvSpPr>
            <p:cNvPr id="422" name="CustomShape 9"/>
            <p:cNvSpPr/>
            <p:nvPr/>
          </p:nvSpPr>
          <p:spPr>
            <a:xfrm>
              <a:off x="2448360" y="2651040"/>
              <a:ext cx="7787160" cy="2057040"/>
            </a:xfrm>
            <a:custGeom>
              <a:avLst/>
              <a:gdLst/>
              <a:ahLst/>
              <a:rect l="l" t="t" r="r" b="b"/>
              <a:pathLst>
                <a:path w="7787640" h="2057400">
                  <a:moveTo>
                    <a:pt x="0" y="60960"/>
                  </a:moveTo>
                  <a:lnTo>
                    <a:pt x="973835" y="0"/>
                  </a:lnTo>
                  <a:lnTo>
                    <a:pt x="1946147" y="10667"/>
                  </a:lnTo>
                  <a:lnTo>
                    <a:pt x="2919984" y="533400"/>
                  </a:lnTo>
                  <a:lnTo>
                    <a:pt x="3893820" y="2057400"/>
                  </a:lnTo>
                  <a:lnTo>
                    <a:pt x="4867656" y="1796795"/>
                  </a:lnTo>
                  <a:lnTo>
                    <a:pt x="5839968" y="1193291"/>
                  </a:lnTo>
                  <a:lnTo>
                    <a:pt x="6813804" y="963168"/>
                  </a:lnTo>
                  <a:lnTo>
                    <a:pt x="7787640" y="1040891"/>
                  </a:lnTo>
                </a:path>
              </a:pathLst>
            </a:custGeom>
            <a:noFill/>
            <a:ln w="32040">
              <a:solidFill>
                <a:srgbClr val="006fc0"/>
              </a:solidFill>
              <a:round/>
            </a:ln>
          </p:spPr>
          <p:style>
            <a:lnRef idx="0"/>
            <a:fillRef idx="0"/>
            <a:effectRef idx="0"/>
            <a:fontRef idx="minor"/>
          </p:style>
        </p:sp>
        <p:sp>
          <p:nvSpPr>
            <p:cNvPr id="423" name="CustomShape 10"/>
            <p:cNvSpPr/>
            <p:nvPr/>
          </p:nvSpPr>
          <p:spPr>
            <a:xfrm>
              <a:off x="2448360" y="2594520"/>
              <a:ext cx="7787160" cy="1133640"/>
            </a:xfrm>
            <a:custGeom>
              <a:avLst/>
              <a:gdLst/>
              <a:ahLst/>
              <a:rect l="l" t="t" r="r" b="b"/>
              <a:pathLst>
                <a:path w="7787640" h="1134110">
                  <a:moveTo>
                    <a:pt x="0" y="30479"/>
                  </a:moveTo>
                  <a:lnTo>
                    <a:pt x="973835" y="13715"/>
                  </a:lnTo>
                  <a:lnTo>
                    <a:pt x="1946147" y="0"/>
                  </a:lnTo>
                  <a:lnTo>
                    <a:pt x="2919984" y="144779"/>
                  </a:lnTo>
                  <a:lnTo>
                    <a:pt x="3893820" y="1133856"/>
                  </a:lnTo>
                  <a:lnTo>
                    <a:pt x="4867656" y="827531"/>
                  </a:lnTo>
                  <a:lnTo>
                    <a:pt x="5839968" y="461772"/>
                  </a:lnTo>
                  <a:lnTo>
                    <a:pt x="6813804" y="292607"/>
                  </a:lnTo>
                  <a:lnTo>
                    <a:pt x="7787640" y="266700"/>
                  </a:lnTo>
                </a:path>
              </a:pathLst>
            </a:custGeom>
            <a:noFill/>
            <a:ln w="32040">
              <a:solidFill>
                <a:srgbClr val="ffc000"/>
              </a:solidFill>
              <a:round/>
            </a:ln>
          </p:spPr>
          <p:style>
            <a:lnRef idx="0"/>
            <a:fillRef idx="0"/>
            <a:effectRef idx="0"/>
            <a:fontRef idx="minor"/>
          </p:style>
        </p:sp>
        <p:sp>
          <p:nvSpPr>
            <p:cNvPr id="424" name="CustomShape 11"/>
            <p:cNvSpPr/>
            <p:nvPr/>
          </p:nvSpPr>
          <p:spPr>
            <a:xfrm>
              <a:off x="2448360" y="2577960"/>
              <a:ext cx="7787160" cy="1869840"/>
            </a:xfrm>
            <a:custGeom>
              <a:avLst/>
              <a:gdLst/>
              <a:ahLst/>
              <a:rect l="l" t="t" r="r" b="b"/>
              <a:pathLst>
                <a:path w="7787640" h="1870075">
                  <a:moveTo>
                    <a:pt x="0" y="0"/>
                  </a:moveTo>
                  <a:lnTo>
                    <a:pt x="973835" y="353567"/>
                  </a:lnTo>
                  <a:lnTo>
                    <a:pt x="1946147" y="266700"/>
                  </a:lnTo>
                  <a:lnTo>
                    <a:pt x="2919984" y="941831"/>
                  </a:lnTo>
                  <a:lnTo>
                    <a:pt x="3893820" y="1869947"/>
                  </a:lnTo>
                  <a:lnTo>
                    <a:pt x="4867656" y="1786127"/>
                  </a:lnTo>
                  <a:lnTo>
                    <a:pt x="5839968" y="1434083"/>
                  </a:lnTo>
                  <a:lnTo>
                    <a:pt x="6813804" y="1322831"/>
                  </a:lnTo>
                  <a:lnTo>
                    <a:pt x="7787640" y="1255776"/>
                  </a:lnTo>
                </a:path>
              </a:pathLst>
            </a:custGeom>
            <a:noFill/>
            <a:ln w="32040">
              <a:solidFill>
                <a:srgbClr val="92d050"/>
              </a:solidFill>
              <a:round/>
            </a:ln>
          </p:spPr>
          <p:style>
            <a:lnRef idx="0"/>
            <a:fillRef idx="0"/>
            <a:effectRef idx="0"/>
            <a:fontRef idx="minor"/>
          </p:style>
        </p:sp>
      </p:grpSp>
      <p:sp>
        <p:nvSpPr>
          <p:cNvPr id="425" name="CustomShape 12"/>
          <p:cNvSpPr/>
          <p:nvPr/>
        </p:nvSpPr>
        <p:spPr>
          <a:xfrm>
            <a:off x="1961280" y="2154960"/>
            <a:ext cx="8761320" cy="360"/>
          </a:xfrm>
          <a:custGeom>
            <a:avLst/>
            <a:gdLst/>
            <a:ahLst/>
            <a:rect l="l" t="t" r="r" b="b"/>
            <a:pathLst>
              <a:path w="8761730" h="0">
                <a:moveTo>
                  <a:pt x="0" y="0"/>
                </a:moveTo>
                <a:lnTo>
                  <a:pt x="8761476" y="0"/>
                </a:lnTo>
              </a:path>
            </a:pathLst>
          </a:custGeom>
          <a:noFill/>
          <a:ln w="9000">
            <a:solidFill>
              <a:srgbClr val="d9d9d9"/>
            </a:solidFill>
            <a:round/>
          </a:ln>
        </p:spPr>
        <p:style>
          <a:lnRef idx="0"/>
          <a:fillRef idx="0"/>
          <a:effectRef idx="0"/>
          <a:fontRef idx="minor"/>
        </p:style>
      </p:sp>
      <p:sp>
        <p:nvSpPr>
          <p:cNvPr id="426" name="CustomShape 13"/>
          <p:cNvSpPr/>
          <p:nvPr/>
        </p:nvSpPr>
        <p:spPr>
          <a:xfrm>
            <a:off x="1581480" y="2698560"/>
            <a:ext cx="236520" cy="3008880"/>
          </a:xfrm>
          <a:prstGeom prst="rect">
            <a:avLst/>
          </a:prstGeom>
          <a:noFill/>
          <a:ln>
            <a:noFill/>
          </a:ln>
        </p:spPr>
        <p:style>
          <a:lnRef idx="0"/>
          <a:fillRef idx="0"/>
          <a:effectRef idx="0"/>
          <a:fontRef idx="minor"/>
        </p:style>
        <p:txBody>
          <a:bodyPr lIns="0" rIns="0" tIns="13320" bIns="0">
            <a:spAutoFit/>
          </a:bodyPr>
          <a:p>
            <a:pPr algn="r">
              <a:lnSpc>
                <a:spcPct val="100000"/>
              </a:lnSpc>
              <a:spcBef>
                <a:spcPts val="105"/>
              </a:spcBef>
            </a:pPr>
            <a:r>
              <a:rPr b="1" lang="it-IT" sz="1400" spc="-1" strike="noStrike">
                <a:solidFill>
                  <a:srgbClr val="000000"/>
                </a:solidFill>
                <a:latin typeface="Arial Narrow"/>
              </a:rPr>
              <a:t>0</a:t>
            </a:r>
            <a:endParaRPr b="0" lang="it-IT" sz="1400" spc="-1" strike="noStrike">
              <a:latin typeface="Arial"/>
            </a:endParaRPr>
          </a:p>
          <a:p>
            <a:pPr>
              <a:lnSpc>
                <a:spcPct val="100000"/>
              </a:lnSpc>
            </a:pPr>
            <a:endParaRPr b="0" lang="it-IT" sz="1400" spc="-1" strike="noStrike">
              <a:latin typeface="Arial"/>
            </a:endParaRPr>
          </a:p>
          <a:p>
            <a:pPr>
              <a:lnSpc>
                <a:spcPct val="100000"/>
              </a:lnSpc>
              <a:spcBef>
                <a:spcPts val="20"/>
              </a:spcBef>
            </a:pPr>
            <a:endParaRPr b="0" lang="it-IT" sz="1400" spc="-1" strike="noStrike">
              <a:latin typeface="Arial"/>
            </a:endParaRPr>
          </a:p>
          <a:p>
            <a:pPr algn="r">
              <a:lnSpc>
                <a:spcPct val="100000"/>
              </a:lnSpc>
            </a:pPr>
            <a:r>
              <a:rPr b="1" lang="it-IT" sz="1400" spc="-1" strike="noStrike">
                <a:solidFill>
                  <a:srgbClr val="000000"/>
                </a:solidFill>
                <a:latin typeface="Arial Narrow"/>
              </a:rPr>
              <a:t>-20</a:t>
            </a:r>
            <a:endParaRPr b="0" lang="it-IT" sz="1400" spc="-1" strike="noStrike">
              <a:latin typeface="Arial"/>
            </a:endParaRPr>
          </a:p>
          <a:p>
            <a:pPr>
              <a:lnSpc>
                <a:spcPct val="100000"/>
              </a:lnSpc>
            </a:pPr>
            <a:endParaRPr b="0" lang="it-IT" sz="1400" spc="-1" strike="noStrike">
              <a:latin typeface="Arial"/>
            </a:endParaRPr>
          </a:p>
          <a:p>
            <a:pPr>
              <a:lnSpc>
                <a:spcPct val="100000"/>
              </a:lnSpc>
              <a:spcBef>
                <a:spcPts val="26"/>
              </a:spcBef>
            </a:pPr>
            <a:endParaRPr b="0" lang="it-IT" sz="1400" spc="-1" strike="noStrike">
              <a:latin typeface="Arial"/>
            </a:endParaRPr>
          </a:p>
          <a:p>
            <a:pPr algn="r">
              <a:lnSpc>
                <a:spcPct val="100000"/>
              </a:lnSpc>
            </a:pPr>
            <a:r>
              <a:rPr b="1" lang="it-IT" sz="1400" spc="-1" strike="noStrike">
                <a:solidFill>
                  <a:srgbClr val="000000"/>
                </a:solidFill>
                <a:latin typeface="Arial Narrow"/>
              </a:rPr>
              <a:t>-</a:t>
            </a:r>
            <a:r>
              <a:rPr b="1" lang="it-IT" sz="1400" spc="-12" strike="noStrike">
                <a:solidFill>
                  <a:srgbClr val="000000"/>
                </a:solidFill>
                <a:latin typeface="Arial Narrow"/>
              </a:rPr>
              <a:t>4</a:t>
            </a:r>
            <a:r>
              <a:rPr b="1" lang="it-IT" sz="1400" spc="-1" strike="noStrike">
                <a:solidFill>
                  <a:srgbClr val="000000"/>
                </a:solidFill>
                <a:latin typeface="Arial Narrow"/>
              </a:rPr>
              <a:t>0</a:t>
            </a:r>
            <a:endParaRPr b="0" lang="it-IT" sz="1400" spc="-1" strike="noStrike">
              <a:latin typeface="Arial"/>
            </a:endParaRPr>
          </a:p>
          <a:p>
            <a:pPr>
              <a:lnSpc>
                <a:spcPct val="100000"/>
              </a:lnSpc>
            </a:pPr>
            <a:endParaRPr b="0" lang="it-IT" sz="1400" spc="-1" strike="noStrike">
              <a:latin typeface="Arial"/>
            </a:endParaRPr>
          </a:p>
          <a:p>
            <a:pPr>
              <a:lnSpc>
                <a:spcPct val="100000"/>
              </a:lnSpc>
              <a:spcBef>
                <a:spcPts val="26"/>
              </a:spcBef>
            </a:pPr>
            <a:endParaRPr b="0" lang="it-IT" sz="1400" spc="-1" strike="noStrike">
              <a:latin typeface="Arial"/>
            </a:endParaRPr>
          </a:p>
          <a:p>
            <a:pPr algn="r">
              <a:lnSpc>
                <a:spcPct val="100000"/>
              </a:lnSpc>
            </a:pPr>
            <a:r>
              <a:rPr b="1" lang="it-IT" sz="1400" spc="-1" strike="noStrike">
                <a:solidFill>
                  <a:srgbClr val="000000"/>
                </a:solidFill>
                <a:latin typeface="Arial Narrow"/>
              </a:rPr>
              <a:t>-60</a:t>
            </a:r>
            <a:endParaRPr b="0" lang="it-IT" sz="1400" spc="-1" strike="noStrike">
              <a:latin typeface="Arial"/>
            </a:endParaRPr>
          </a:p>
          <a:p>
            <a:pPr>
              <a:lnSpc>
                <a:spcPct val="100000"/>
              </a:lnSpc>
            </a:pPr>
            <a:endParaRPr b="0" lang="it-IT" sz="1400" spc="-1" strike="noStrike">
              <a:latin typeface="Arial"/>
            </a:endParaRPr>
          </a:p>
          <a:p>
            <a:pPr>
              <a:lnSpc>
                <a:spcPct val="100000"/>
              </a:lnSpc>
              <a:spcBef>
                <a:spcPts val="26"/>
              </a:spcBef>
            </a:pPr>
            <a:endParaRPr b="0" lang="it-IT" sz="1400" spc="-1" strike="noStrike">
              <a:latin typeface="Arial"/>
            </a:endParaRPr>
          </a:p>
          <a:p>
            <a:pPr algn="r">
              <a:lnSpc>
                <a:spcPct val="100000"/>
              </a:lnSpc>
            </a:pPr>
            <a:r>
              <a:rPr b="1" lang="it-IT" sz="1400" spc="-1" strike="noStrike">
                <a:solidFill>
                  <a:srgbClr val="000000"/>
                </a:solidFill>
                <a:latin typeface="Arial Narrow"/>
              </a:rPr>
              <a:t>-80</a:t>
            </a:r>
            <a:endParaRPr b="0" lang="it-IT" sz="1400" spc="-1" strike="noStrike">
              <a:latin typeface="Arial"/>
            </a:endParaRPr>
          </a:p>
        </p:txBody>
      </p:sp>
      <p:sp>
        <p:nvSpPr>
          <p:cNvPr id="427" name="CustomShape 14"/>
          <p:cNvSpPr/>
          <p:nvPr/>
        </p:nvSpPr>
        <p:spPr>
          <a:xfrm>
            <a:off x="1630080" y="2022840"/>
            <a:ext cx="186840" cy="226800"/>
          </a:xfrm>
          <a:prstGeom prst="rect">
            <a:avLst/>
          </a:prstGeom>
          <a:noFill/>
          <a:ln>
            <a:noFill/>
          </a:ln>
        </p:spPr>
        <p:style>
          <a:lnRef idx="0"/>
          <a:fillRef idx="0"/>
          <a:effectRef idx="0"/>
          <a:fontRef idx="minor"/>
        </p:style>
        <p:txBody>
          <a:bodyPr lIns="0" rIns="0" tIns="13320" bIns="0">
            <a:spAutoFit/>
          </a:bodyPr>
          <a:p>
            <a:pPr marL="12600">
              <a:lnSpc>
                <a:spcPct val="100000"/>
              </a:lnSpc>
              <a:spcBef>
                <a:spcPts val="105"/>
              </a:spcBef>
            </a:pPr>
            <a:r>
              <a:rPr b="1" lang="it-IT" sz="1400" spc="-7" strike="noStrike">
                <a:solidFill>
                  <a:srgbClr val="000000"/>
                </a:solidFill>
                <a:latin typeface="Arial Narrow"/>
              </a:rPr>
              <a:t>20</a:t>
            </a:r>
            <a:endParaRPr b="0" lang="it-IT" sz="1400" spc="-1" strike="noStrike">
              <a:latin typeface="Arial"/>
            </a:endParaRPr>
          </a:p>
        </p:txBody>
      </p:sp>
      <p:sp>
        <p:nvSpPr>
          <p:cNvPr id="428" name="CustomShape 15"/>
          <p:cNvSpPr/>
          <p:nvPr/>
        </p:nvSpPr>
        <p:spPr>
          <a:xfrm>
            <a:off x="2196720" y="5619240"/>
            <a:ext cx="5043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D</a:t>
            </a:r>
            <a:r>
              <a:rPr b="1" lang="it-IT" sz="1400" spc="-12" strike="noStrike">
                <a:solidFill>
                  <a:srgbClr val="000000"/>
                </a:solidFill>
                <a:latin typeface="Arial Narrow"/>
              </a:rPr>
              <a:t>e</a:t>
            </a:r>
            <a:r>
              <a:rPr b="1" lang="it-IT" sz="1400" spc="-7" strike="noStrike">
                <a:solidFill>
                  <a:srgbClr val="000000"/>
                </a:solidFill>
                <a:latin typeface="Arial Narrow"/>
              </a:rPr>
              <a:t>c</a:t>
            </a:r>
            <a:r>
              <a:rPr b="1" lang="it-IT" sz="1400" spc="-1" strike="noStrike">
                <a:solidFill>
                  <a:srgbClr val="000000"/>
                </a:solidFill>
                <a:latin typeface="Arial Narrow"/>
              </a:rPr>
              <a:t>-</a:t>
            </a:r>
            <a:r>
              <a:rPr b="1" lang="it-IT" sz="1400" spc="4" strike="noStrike">
                <a:solidFill>
                  <a:srgbClr val="000000"/>
                </a:solidFill>
                <a:latin typeface="Arial Narrow"/>
              </a:rPr>
              <a:t>1</a:t>
            </a:r>
            <a:r>
              <a:rPr b="1" lang="it-IT" sz="1400" spc="-1" strike="noStrike">
                <a:solidFill>
                  <a:srgbClr val="000000"/>
                </a:solidFill>
                <a:latin typeface="Arial Narrow"/>
              </a:rPr>
              <a:t>9</a:t>
            </a:r>
            <a:endParaRPr b="0" lang="it-IT" sz="1400" spc="-1" strike="noStrike">
              <a:latin typeface="Arial"/>
            </a:endParaRPr>
          </a:p>
        </p:txBody>
      </p:sp>
      <p:sp>
        <p:nvSpPr>
          <p:cNvPr id="429" name="CustomShape 16"/>
          <p:cNvSpPr/>
          <p:nvPr/>
        </p:nvSpPr>
        <p:spPr>
          <a:xfrm>
            <a:off x="3178440" y="5619240"/>
            <a:ext cx="4878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Ja</a:t>
            </a:r>
            <a:r>
              <a:rPr b="1" lang="it-IT" sz="1400" spc="-1" strike="noStrike">
                <a:solidFill>
                  <a:srgbClr val="000000"/>
                </a:solidFill>
                <a:latin typeface="Arial Narrow"/>
              </a:rPr>
              <a:t>n-20</a:t>
            </a:r>
            <a:endParaRPr b="0" lang="it-IT" sz="1400" spc="-1" strike="noStrike">
              <a:latin typeface="Arial"/>
            </a:endParaRPr>
          </a:p>
        </p:txBody>
      </p:sp>
      <p:sp>
        <p:nvSpPr>
          <p:cNvPr id="430" name="CustomShape 17"/>
          <p:cNvSpPr/>
          <p:nvPr/>
        </p:nvSpPr>
        <p:spPr>
          <a:xfrm>
            <a:off x="4147920" y="5619240"/>
            <a:ext cx="4957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2" strike="noStrike">
                <a:solidFill>
                  <a:srgbClr val="000000"/>
                </a:solidFill>
                <a:latin typeface="Arial Narrow"/>
              </a:rPr>
              <a:t>F</a:t>
            </a:r>
            <a:r>
              <a:rPr b="1" lang="it-IT" sz="1400" spc="4" strike="noStrike">
                <a:solidFill>
                  <a:srgbClr val="000000"/>
                </a:solidFill>
                <a:latin typeface="Arial Narrow"/>
              </a:rPr>
              <a:t>e</a:t>
            </a:r>
            <a:r>
              <a:rPr b="1" lang="it-IT" sz="1400" spc="-12" strike="noStrike">
                <a:solidFill>
                  <a:srgbClr val="000000"/>
                </a:solidFill>
                <a:latin typeface="Arial Narrow"/>
              </a:rPr>
              <a:t>b</a:t>
            </a:r>
            <a:r>
              <a:rPr b="1" lang="it-IT" sz="1400" spc="-1" strike="noStrike">
                <a:solidFill>
                  <a:srgbClr val="000000"/>
                </a:solidFill>
                <a:latin typeface="Arial Narrow"/>
              </a:rPr>
              <a:t>-20</a:t>
            </a:r>
            <a:endParaRPr b="0" lang="it-IT" sz="1400" spc="-1" strike="noStrike">
              <a:latin typeface="Arial"/>
            </a:endParaRPr>
          </a:p>
        </p:txBody>
      </p:sp>
      <p:sp>
        <p:nvSpPr>
          <p:cNvPr id="431" name="CustomShape 18"/>
          <p:cNvSpPr/>
          <p:nvPr/>
        </p:nvSpPr>
        <p:spPr>
          <a:xfrm>
            <a:off x="5121360" y="5619240"/>
            <a:ext cx="4957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Ma</a:t>
            </a:r>
            <a:r>
              <a:rPr b="1" lang="it-IT" sz="1400" spc="-12" strike="noStrike">
                <a:solidFill>
                  <a:srgbClr val="000000"/>
                </a:solidFill>
                <a:latin typeface="Arial Narrow"/>
              </a:rPr>
              <a:t>r</a:t>
            </a:r>
            <a:r>
              <a:rPr b="1" lang="it-IT" sz="1400" spc="-1" strike="noStrike">
                <a:solidFill>
                  <a:srgbClr val="000000"/>
                </a:solidFill>
                <a:latin typeface="Arial Narrow"/>
              </a:rPr>
              <a:t>-20</a:t>
            </a:r>
            <a:endParaRPr b="0" lang="it-IT" sz="1400" spc="-1" strike="noStrike">
              <a:latin typeface="Arial"/>
            </a:endParaRPr>
          </a:p>
        </p:txBody>
      </p:sp>
      <p:sp>
        <p:nvSpPr>
          <p:cNvPr id="432" name="CustomShape 19"/>
          <p:cNvSpPr/>
          <p:nvPr/>
        </p:nvSpPr>
        <p:spPr>
          <a:xfrm>
            <a:off x="6099120" y="5619240"/>
            <a:ext cx="4878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Apr-</a:t>
            </a:r>
            <a:r>
              <a:rPr b="1" lang="it-IT" sz="1400" spc="-12" strike="noStrike">
                <a:solidFill>
                  <a:srgbClr val="000000"/>
                </a:solidFill>
                <a:latin typeface="Arial Narrow"/>
              </a:rPr>
              <a:t>2</a:t>
            </a:r>
            <a:r>
              <a:rPr b="1" lang="it-IT" sz="1400" spc="-1" strike="noStrike">
                <a:solidFill>
                  <a:srgbClr val="000000"/>
                </a:solidFill>
                <a:latin typeface="Arial Narrow"/>
              </a:rPr>
              <a:t>0</a:t>
            </a:r>
            <a:endParaRPr b="0" lang="it-IT" sz="1400" spc="-1" strike="noStrike">
              <a:latin typeface="Arial"/>
            </a:endParaRPr>
          </a:p>
        </p:txBody>
      </p:sp>
      <p:sp>
        <p:nvSpPr>
          <p:cNvPr id="433" name="CustomShape 20"/>
          <p:cNvSpPr/>
          <p:nvPr/>
        </p:nvSpPr>
        <p:spPr>
          <a:xfrm>
            <a:off x="7056360" y="5619240"/>
            <a:ext cx="5202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Ma</a:t>
            </a:r>
            <a:r>
              <a:rPr b="1" lang="it-IT" sz="1400" spc="-12" strike="noStrike">
                <a:solidFill>
                  <a:srgbClr val="000000"/>
                </a:solidFill>
                <a:latin typeface="Arial Narrow"/>
              </a:rPr>
              <a:t>y</a:t>
            </a:r>
            <a:r>
              <a:rPr b="1" lang="it-IT" sz="1400" spc="-1" strike="noStrike">
                <a:solidFill>
                  <a:srgbClr val="000000"/>
                </a:solidFill>
                <a:latin typeface="Arial Narrow"/>
              </a:rPr>
              <a:t>-20</a:t>
            </a:r>
            <a:endParaRPr b="0" lang="it-IT" sz="1400" spc="-1" strike="noStrike">
              <a:latin typeface="Arial"/>
            </a:endParaRPr>
          </a:p>
        </p:txBody>
      </p:sp>
      <p:sp>
        <p:nvSpPr>
          <p:cNvPr id="434" name="CustomShape 21"/>
          <p:cNvSpPr/>
          <p:nvPr/>
        </p:nvSpPr>
        <p:spPr>
          <a:xfrm>
            <a:off x="8042040" y="5619240"/>
            <a:ext cx="49572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J</a:t>
            </a:r>
            <a:r>
              <a:rPr b="1" lang="it-IT" sz="1400" spc="-1" strike="noStrike">
                <a:solidFill>
                  <a:srgbClr val="000000"/>
                </a:solidFill>
                <a:latin typeface="Arial Narrow"/>
              </a:rPr>
              <a:t>u</a:t>
            </a:r>
            <a:r>
              <a:rPr b="1" lang="it-IT" sz="1400" spc="-12" strike="noStrike">
                <a:solidFill>
                  <a:srgbClr val="000000"/>
                </a:solidFill>
                <a:latin typeface="Arial Narrow"/>
              </a:rPr>
              <a:t>n</a:t>
            </a:r>
            <a:r>
              <a:rPr b="1" lang="it-IT" sz="1400" spc="-1" strike="noStrike">
                <a:solidFill>
                  <a:srgbClr val="000000"/>
                </a:solidFill>
                <a:latin typeface="Arial Narrow"/>
              </a:rPr>
              <a:t>-20</a:t>
            </a:r>
            <a:endParaRPr b="0" lang="it-IT" sz="1400" spc="-1" strike="noStrike">
              <a:latin typeface="Arial"/>
            </a:endParaRPr>
          </a:p>
        </p:txBody>
      </p:sp>
      <p:sp>
        <p:nvSpPr>
          <p:cNvPr id="435" name="CustomShape 22"/>
          <p:cNvSpPr/>
          <p:nvPr/>
        </p:nvSpPr>
        <p:spPr>
          <a:xfrm>
            <a:off x="9039960" y="5619240"/>
            <a:ext cx="4467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7" strike="noStrike">
                <a:solidFill>
                  <a:srgbClr val="000000"/>
                </a:solidFill>
                <a:latin typeface="Arial Narrow"/>
              </a:rPr>
              <a:t>J</a:t>
            </a:r>
            <a:r>
              <a:rPr b="1" lang="it-IT" sz="1400" spc="-1" strike="noStrike">
                <a:solidFill>
                  <a:srgbClr val="000000"/>
                </a:solidFill>
                <a:latin typeface="Arial Narrow"/>
              </a:rPr>
              <a:t>u</a:t>
            </a:r>
            <a:r>
              <a:rPr b="1" lang="it-IT" sz="1400" spc="-12" strike="noStrike">
                <a:solidFill>
                  <a:srgbClr val="000000"/>
                </a:solidFill>
                <a:latin typeface="Arial Narrow"/>
              </a:rPr>
              <a:t>l</a:t>
            </a:r>
            <a:r>
              <a:rPr b="1" lang="it-IT" sz="1400" spc="-1" strike="noStrike">
                <a:solidFill>
                  <a:srgbClr val="000000"/>
                </a:solidFill>
                <a:latin typeface="Arial Narrow"/>
              </a:rPr>
              <a:t>-20</a:t>
            </a:r>
            <a:endParaRPr b="0" lang="it-IT" sz="1400" spc="-1" strike="noStrike">
              <a:latin typeface="Arial"/>
            </a:endParaRPr>
          </a:p>
        </p:txBody>
      </p:sp>
      <p:sp>
        <p:nvSpPr>
          <p:cNvPr id="436" name="CustomShape 23"/>
          <p:cNvSpPr/>
          <p:nvPr/>
        </p:nvSpPr>
        <p:spPr>
          <a:xfrm>
            <a:off x="9977040" y="5619240"/>
            <a:ext cx="52020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1" lang="it-IT" sz="1400" spc="-1" strike="noStrike">
                <a:solidFill>
                  <a:srgbClr val="000000"/>
                </a:solidFill>
                <a:latin typeface="Arial Narrow"/>
              </a:rPr>
              <a:t>Au</a:t>
            </a:r>
            <a:r>
              <a:rPr b="1" lang="it-IT" sz="1400" spc="-12" strike="noStrike">
                <a:solidFill>
                  <a:srgbClr val="000000"/>
                </a:solidFill>
                <a:latin typeface="Arial Narrow"/>
              </a:rPr>
              <a:t>g</a:t>
            </a:r>
            <a:r>
              <a:rPr b="1" lang="it-IT" sz="1400" spc="-1" strike="noStrike">
                <a:solidFill>
                  <a:srgbClr val="000000"/>
                </a:solidFill>
                <a:latin typeface="Arial Narrow"/>
              </a:rPr>
              <a:t>-20</a:t>
            </a:r>
            <a:endParaRPr b="0" lang="it-IT" sz="1400" spc="-1" strike="noStrike">
              <a:latin typeface="Arial"/>
            </a:endParaRPr>
          </a:p>
        </p:txBody>
      </p:sp>
      <p:sp>
        <p:nvSpPr>
          <p:cNvPr id="437" name="CustomShape 24"/>
          <p:cNvSpPr/>
          <p:nvPr/>
        </p:nvSpPr>
        <p:spPr>
          <a:xfrm>
            <a:off x="2443680" y="2006280"/>
            <a:ext cx="243360" cy="360"/>
          </a:xfrm>
          <a:custGeom>
            <a:avLst/>
            <a:gdLst/>
            <a:ahLst/>
            <a:rect l="l" t="t" r="r" b="b"/>
            <a:pathLst>
              <a:path w="243839" h="0">
                <a:moveTo>
                  <a:pt x="0" y="0"/>
                </a:moveTo>
                <a:lnTo>
                  <a:pt x="243840" y="0"/>
                </a:lnTo>
              </a:path>
            </a:pathLst>
          </a:custGeom>
          <a:noFill/>
          <a:ln w="32040">
            <a:solidFill>
              <a:srgbClr val="c00000"/>
            </a:solidFill>
            <a:round/>
          </a:ln>
        </p:spPr>
        <p:style>
          <a:lnRef idx="0"/>
          <a:fillRef idx="0"/>
          <a:effectRef idx="0"/>
          <a:fontRef idx="minor"/>
        </p:style>
      </p:sp>
      <p:sp>
        <p:nvSpPr>
          <p:cNvPr id="438" name="CustomShape 25"/>
          <p:cNvSpPr/>
          <p:nvPr/>
        </p:nvSpPr>
        <p:spPr>
          <a:xfrm>
            <a:off x="4092840" y="2006280"/>
            <a:ext cx="243360" cy="360"/>
          </a:xfrm>
          <a:custGeom>
            <a:avLst/>
            <a:gdLst/>
            <a:ahLst/>
            <a:rect l="l" t="t" r="r" b="b"/>
            <a:pathLst>
              <a:path w="243839" h="0">
                <a:moveTo>
                  <a:pt x="0" y="0"/>
                </a:moveTo>
                <a:lnTo>
                  <a:pt x="243839" y="0"/>
                </a:lnTo>
              </a:path>
            </a:pathLst>
          </a:custGeom>
          <a:noFill/>
          <a:ln w="32040">
            <a:solidFill>
              <a:srgbClr val="ec7c30"/>
            </a:solidFill>
            <a:round/>
          </a:ln>
        </p:spPr>
        <p:style>
          <a:lnRef idx="0"/>
          <a:fillRef idx="0"/>
          <a:effectRef idx="0"/>
          <a:fontRef idx="minor"/>
        </p:style>
      </p:sp>
      <p:sp>
        <p:nvSpPr>
          <p:cNvPr id="439" name="CustomShape 26"/>
          <p:cNvSpPr/>
          <p:nvPr/>
        </p:nvSpPr>
        <p:spPr>
          <a:xfrm>
            <a:off x="5901840" y="2006280"/>
            <a:ext cx="243360" cy="360"/>
          </a:xfrm>
          <a:custGeom>
            <a:avLst/>
            <a:gdLst/>
            <a:ahLst/>
            <a:rect l="l" t="t" r="r" b="b"/>
            <a:pathLst>
              <a:path w="243839" h="0">
                <a:moveTo>
                  <a:pt x="0" y="0"/>
                </a:moveTo>
                <a:lnTo>
                  <a:pt x="243839" y="0"/>
                </a:lnTo>
              </a:path>
            </a:pathLst>
          </a:custGeom>
          <a:noFill/>
          <a:ln w="32040">
            <a:solidFill>
              <a:srgbClr val="006fc0"/>
            </a:solidFill>
            <a:round/>
          </a:ln>
        </p:spPr>
        <p:style>
          <a:lnRef idx="0"/>
          <a:fillRef idx="0"/>
          <a:effectRef idx="0"/>
          <a:fontRef idx="minor"/>
        </p:style>
      </p:sp>
      <p:sp>
        <p:nvSpPr>
          <p:cNvPr id="440" name="CustomShape 27"/>
          <p:cNvSpPr/>
          <p:nvPr/>
        </p:nvSpPr>
        <p:spPr>
          <a:xfrm>
            <a:off x="8145000" y="2006280"/>
            <a:ext cx="243360" cy="360"/>
          </a:xfrm>
          <a:custGeom>
            <a:avLst/>
            <a:gdLst/>
            <a:ahLst/>
            <a:rect l="l" t="t" r="r" b="b"/>
            <a:pathLst>
              <a:path w="243840" h="0">
                <a:moveTo>
                  <a:pt x="0" y="0"/>
                </a:moveTo>
                <a:lnTo>
                  <a:pt x="243839" y="0"/>
                </a:lnTo>
              </a:path>
            </a:pathLst>
          </a:custGeom>
          <a:noFill/>
          <a:ln w="32040">
            <a:solidFill>
              <a:srgbClr val="ffc000"/>
            </a:solidFill>
            <a:round/>
          </a:ln>
        </p:spPr>
        <p:style>
          <a:lnRef idx="0"/>
          <a:fillRef idx="0"/>
          <a:effectRef idx="0"/>
          <a:fontRef idx="minor"/>
        </p:style>
      </p:sp>
      <p:sp>
        <p:nvSpPr>
          <p:cNvPr id="441" name="CustomShape 28"/>
          <p:cNvSpPr/>
          <p:nvPr/>
        </p:nvSpPr>
        <p:spPr>
          <a:xfrm>
            <a:off x="2700360" y="1054800"/>
            <a:ext cx="6356160" cy="1069920"/>
          </a:xfrm>
          <a:prstGeom prst="rect">
            <a:avLst/>
          </a:prstGeom>
          <a:noFill/>
          <a:ln>
            <a:noFill/>
          </a:ln>
        </p:spPr>
        <p:style>
          <a:lnRef idx="0"/>
          <a:fillRef idx="0"/>
          <a:effectRef idx="0"/>
          <a:fontRef idx="minor"/>
        </p:style>
        <p:txBody>
          <a:bodyPr lIns="0" rIns="0" tIns="13320" bIns="0">
            <a:spAutoFit/>
          </a:bodyPr>
          <a:p>
            <a:pPr marL="638280" algn="ctr">
              <a:lnSpc>
                <a:spcPct val="100000"/>
              </a:lnSpc>
              <a:spcBef>
                <a:spcPts val="105"/>
              </a:spcBef>
            </a:pPr>
            <a:r>
              <a:rPr b="1" lang="it-IT" sz="2000" spc="-1" strike="noStrike">
                <a:solidFill>
                  <a:srgbClr val="171717"/>
                </a:solidFill>
                <a:latin typeface="Arial"/>
              </a:rPr>
              <a:t>Aspettative occupazionali nell'area dell’Euro</a:t>
            </a:r>
            <a:endParaRPr b="0" lang="it-IT" sz="2000" spc="-1" strike="noStrike">
              <a:latin typeface="Arial"/>
            </a:endParaRPr>
          </a:p>
          <a:p>
            <a:pPr marL="636120" algn="ctr">
              <a:lnSpc>
                <a:spcPct val="100000"/>
              </a:lnSpc>
              <a:spcBef>
                <a:spcPts val="11"/>
              </a:spcBef>
            </a:pPr>
            <a:r>
              <a:rPr b="0" i="1" lang="it-IT" sz="1400" spc="-7" strike="noStrike">
                <a:solidFill>
                  <a:srgbClr val="171717"/>
                </a:solidFill>
                <a:latin typeface="Arial"/>
              </a:rPr>
              <a:t>Prossimi tre mesi, saldo delle imprese</a:t>
            </a:r>
            <a:endParaRPr b="0" lang="it-IT" sz="1400" spc="-1" strike="noStrike">
              <a:latin typeface="Arial"/>
            </a:endParaRPr>
          </a:p>
          <a:p>
            <a:pPr>
              <a:lnSpc>
                <a:spcPct val="100000"/>
              </a:lnSpc>
              <a:spcBef>
                <a:spcPts val="31"/>
              </a:spcBef>
            </a:pPr>
            <a:endParaRPr b="0" lang="it-IT" sz="1400" spc="-1" strike="noStrike">
              <a:latin typeface="Arial"/>
            </a:endParaRPr>
          </a:p>
          <a:p>
            <a:pPr marL="12600">
              <a:lnSpc>
                <a:spcPct val="100000"/>
              </a:lnSpc>
            </a:pPr>
            <a:r>
              <a:rPr b="1" lang="it-IT" sz="1600" spc="-12" strike="noStrike">
                <a:solidFill>
                  <a:srgbClr val="000000"/>
                </a:solidFill>
                <a:latin typeface="Arial Narrow"/>
              </a:rPr>
              <a:t>Manifattura</a:t>
            </a:r>
            <a:r>
              <a:rPr b="1" lang="it-IT" sz="1600" spc="-1" strike="noStrike">
                <a:solidFill>
                  <a:srgbClr val="000000"/>
                </a:solidFill>
                <a:latin typeface="Arial Narrow"/>
              </a:rPr>
              <a:t>	</a:t>
            </a:r>
            <a:r>
              <a:rPr b="1" lang="it-IT" sz="1600" spc="-7" strike="noStrike">
                <a:solidFill>
                  <a:srgbClr val="000000"/>
                </a:solidFill>
                <a:latin typeface="Arial Narrow"/>
              </a:rPr>
              <a:t>Ospitalitá</a:t>
            </a:r>
            <a:r>
              <a:rPr b="1" lang="it-IT" sz="1600" spc="-1" strike="noStrike">
                <a:solidFill>
                  <a:srgbClr val="000000"/>
                </a:solidFill>
                <a:latin typeface="Arial Narrow"/>
              </a:rPr>
              <a:t>	</a:t>
            </a:r>
            <a:r>
              <a:rPr b="1" lang="it-IT" sz="1600" spc="-7" strike="noStrike">
                <a:solidFill>
                  <a:srgbClr val="000000"/>
                </a:solidFill>
                <a:latin typeface="Arial Narrow"/>
              </a:rPr>
              <a:t> Servizi di ristorazione </a:t>
            </a:r>
            <a:r>
              <a:rPr b="1" lang="it-IT" sz="1600" spc="-1" strike="noStrike">
                <a:solidFill>
                  <a:srgbClr val="000000"/>
                </a:solidFill>
                <a:latin typeface="Arial Narrow"/>
              </a:rPr>
              <a:t>	</a:t>
            </a:r>
            <a:r>
              <a:rPr b="1" lang="it-IT" sz="1600" spc="-7" strike="noStrike">
                <a:solidFill>
                  <a:srgbClr val="000000"/>
                </a:solidFill>
                <a:latin typeface="Arial Narrow"/>
              </a:rPr>
              <a:t>Finanza</a:t>
            </a:r>
            <a:endParaRPr b="0" lang="it-IT" sz="1600" spc="-1" strike="noStrike">
              <a:latin typeface="Arial"/>
            </a:endParaRPr>
          </a:p>
        </p:txBody>
      </p:sp>
      <p:sp>
        <p:nvSpPr>
          <p:cNvPr id="442" name="CustomShape 29"/>
          <p:cNvSpPr/>
          <p:nvPr/>
        </p:nvSpPr>
        <p:spPr>
          <a:xfrm>
            <a:off x="9277200" y="2006280"/>
            <a:ext cx="243360" cy="360"/>
          </a:xfrm>
          <a:custGeom>
            <a:avLst/>
            <a:gdLst/>
            <a:ahLst/>
            <a:rect l="l" t="t" r="r" b="b"/>
            <a:pathLst>
              <a:path w="243840" h="0">
                <a:moveTo>
                  <a:pt x="0" y="0"/>
                </a:moveTo>
                <a:lnTo>
                  <a:pt x="243840" y="0"/>
                </a:lnTo>
              </a:path>
            </a:pathLst>
          </a:custGeom>
          <a:noFill/>
          <a:ln w="32040">
            <a:solidFill>
              <a:srgbClr val="92d050"/>
            </a:solidFill>
            <a:round/>
          </a:ln>
        </p:spPr>
        <p:style>
          <a:lnRef idx="0"/>
          <a:fillRef idx="0"/>
          <a:effectRef idx="0"/>
          <a:fontRef idx="minor"/>
        </p:style>
      </p:sp>
      <p:sp>
        <p:nvSpPr>
          <p:cNvPr id="443" name="CustomShape 30"/>
          <p:cNvSpPr/>
          <p:nvPr/>
        </p:nvSpPr>
        <p:spPr>
          <a:xfrm>
            <a:off x="9534960" y="1856520"/>
            <a:ext cx="1521000" cy="255960"/>
          </a:xfrm>
          <a:prstGeom prst="rect">
            <a:avLst/>
          </a:prstGeom>
          <a:noFill/>
          <a:ln>
            <a:noFill/>
          </a:ln>
        </p:spPr>
        <p:style>
          <a:lnRef idx="0"/>
          <a:fillRef idx="0"/>
          <a:effectRef idx="0"/>
          <a:fontRef idx="minor"/>
        </p:style>
        <p:txBody>
          <a:bodyPr lIns="0" rIns="0" tIns="12240" bIns="0">
            <a:spAutoFit/>
          </a:bodyPr>
          <a:p>
            <a:pPr marL="12600">
              <a:lnSpc>
                <a:spcPct val="100000"/>
              </a:lnSpc>
              <a:spcBef>
                <a:spcPts val="96"/>
              </a:spcBef>
            </a:pPr>
            <a:r>
              <a:rPr b="1" lang="it-IT" sz="1600" spc="-7" strike="noStrike">
                <a:solidFill>
                  <a:srgbClr val="000000"/>
                </a:solidFill>
                <a:latin typeface="Arial Narrow"/>
              </a:rPr>
              <a:t>Servizi per i viaggi</a:t>
            </a:r>
            <a:endParaRPr b="0" lang="it-IT" sz="1600" spc="-1" strike="noStrike">
              <a:latin typeface="Arial"/>
            </a:endParaRPr>
          </a:p>
        </p:txBody>
      </p:sp>
      <p:sp>
        <p:nvSpPr>
          <p:cNvPr id="444" name="CustomShape 31"/>
          <p:cNvSpPr/>
          <p:nvPr/>
        </p:nvSpPr>
        <p:spPr>
          <a:xfrm>
            <a:off x="11773800" y="6440400"/>
            <a:ext cx="124560" cy="226080"/>
          </a:xfrm>
          <a:prstGeom prst="rect">
            <a:avLst/>
          </a:prstGeom>
          <a:noFill/>
          <a:ln>
            <a:noFill/>
          </a:ln>
        </p:spPr>
        <p:style>
          <a:lnRef idx="0"/>
          <a:fillRef idx="0"/>
          <a:effectRef idx="0"/>
          <a:fontRef idx="minor"/>
        </p:style>
        <p:txBody>
          <a:bodyPr lIns="0" rIns="0" tIns="12600" bIns="0">
            <a:spAutoFit/>
          </a:bodyPr>
          <a:p>
            <a:pPr marL="12600">
              <a:lnSpc>
                <a:spcPct val="100000"/>
              </a:lnSpc>
              <a:spcBef>
                <a:spcPts val="99"/>
              </a:spcBef>
            </a:pPr>
            <a:r>
              <a:rPr b="0" lang="it-IT" sz="1400" spc="-1" strike="noStrike">
                <a:solidFill>
                  <a:srgbClr val="ffffff"/>
                </a:solidFill>
                <a:latin typeface="Arial"/>
              </a:rPr>
              <a:t>9</a:t>
            </a:r>
            <a:endParaRPr b="0" lang="it-IT" sz="1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3828</TotalTime>
  <Application>LibreOffice/6.2.2.2$Windows_X86_64 LibreOffice_project/2b840030fec2aae0fd2658d8d4f9548af4e3518d</Application>
  <Words>1722</Words>
  <Paragraphs>397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2020-10-01T07:34:17Z</dcterms:created>
  <dc:creator>SANCHEZ CHICO Ana, ECO</dc:creator>
  <dc:description/>
  <dc:language>it-IT</dc:language>
  <cp:lastModifiedBy>PROTO Alessandra, CFE/LESI/TREN</cp:lastModifiedBy>
  <cp:lastPrinted>2020-10-07T17:14:47Z</cp:lastPrinted>
  <dcterms:modified xsi:type="dcterms:W3CDTF">2020-10-08T10:20:45Z</dcterms:modified>
  <cp:revision>35</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reated">
    <vt:filetime>2020-09-16T00:00:00Z</vt:filetime>
  </property>
  <property fmtid="{D5CDD505-2E9C-101B-9397-08002B2CF9AE}" pid="4" name="Creator">
    <vt:lpwstr>Microsoft® PowerPoint® 2016</vt:lpwstr>
  </property>
  <property fmtid="{D5CDD505-2E9C-101B-9397-08002B2CF9AE}" pid="5" name="HiddenSlides">
    <vt:i4>0</vt:i4>
  </property>
  <property fmtid="{D5CDD505-2E9C-101B-9397-08002B2CF9AE}" pid="6" name="HyperlinksChanged">
    <vt:bool>0</vt:bool>
  </property>
  <property fmtid="{D5CDD505-2E9C-101B-9397-08002B2CF9AE}" pid="7" name="LastSaved">
    <vt:filetime>2020-10-01T00:00:00Z</vt:filetime>
  </property>
  <property fmtid="{D5CDD505-2E9C-101B-9397-08002B2CF9AE}" pid="8" name="LinksUpToDate">
    <vt:bool>0</vt:bool>
  </property>
  <property fmtid="{D5CDD505-2E9C-101B-9397-08002B2CF9AE}" pid="9" name="MMClips">
    <vt:i4>0</vt:i4>
  </property>
  <property fmtid="{D5CDD505-2E9C-101B-9397-08002B2CF9AE}" pid="10" name="Notes">
    <vt:i4>14</vt:i4>
  </property>
  <property fmtid="{D5CDD505-2E9C-101B-9397-08002B2CF9AE}" pid="11" name="PresentationFormat">
    <vt:lpwstr>Widescreen</vt:lpwstr>
  </property>
  <property fmtid="{D5CDD505-2E9C-101B-9397-08002B2CF9AE}" pid="12" name="ScaleCrop">
    <vt:bool>0</vt:bool>
  </property>
  <property fmtid="{D5CDD505-2E9C-101B-9397-08002B2CF9AE}" pid="13" name="ShareDoc">
    <vt:bool>0</vt:bool>
  </property>
  <property fmtid="{D5CDD505-2E9C-101B-9397-08002B2CF9AE}" pid="14" name="Slides">
    <vt:i4>14</vt:i4>
  </property>
</Properties>
</file>